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13"/>
  </p:handoutMasterIdLst>
  <p:sldIdLst>
    <p:sldId id="259" r:id="rId3"/>
    <p:sldId id="304" r:id="rId4"/>
    <p:sldId id="346" r:id="rId6"/>
    <p:sldId id="291" r:id="rId7"/>
    <p:sldId id="347" r:id="rId8"/>
    <p:sldId id="312" r:id="rId9"/>
    <p:sldId id="322" r:id="rId10"/>
    <p:sldId id="314" r:id="rId11"/>
    <p:sldId id="306" r:id="rId12"/>
  </p:sldIdLst>
  <p:sldSz cx="12192000" cy="6858000"/>
  <p:notesSz cx="6858000" cy="9144000"/>
  <p:embeddedFontLst>
    <p:embeddedFont>
      <p:font typeface="Linux Biolinum" panose="02000503000000000000" charset="0"/>
      <p:regular r:id="rId17"/>
      <p:bold r:id="rId18"/>
      <p:italic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8" userDrawn="1">
          <p15:clr>
            <a:srgbClr val="A4A3A4"/>
          </p15:clr>
        </p15:guide>
        <p15:guide id="2" pos="7216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7FFF"/>
    <a:srgbClr val="595959"/>
    <a:srgbClr val="4080FF"/>
    <a:srgbClr val="B20F9B"/>
    <a:srgbClr val="2C1354"/>
    <a:srgbClr val="2F0142"/>
    <a:srgbClr val="4C0FB2"/>
    <a:srgbClr val="807BCA"/>
    <a:srgbClr val="4FE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4" autoAdjust="0"/>
    <p:restoredTop sz="94434" autoAdjust="0"/>
  </p:normalViewPr>
  <p:slideViewPr>
    <p:cSldViewPr snapToGrid="0" showGuides="1">
      <p:cViewPr>
        <p:scale>
          <a:sx n="66" d="100"/>
          <a:sy n="66" d="100"/>
        </p:scale>
        <p:origin x="712" y="576"/>
      </p:cViewPr>
      <p:guideLst>
        <p:guide pos="468"/>
        <p:guide pos="7216"/>
        <p:guide orient="horz" pos="3929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9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6.xml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 CN Light" panose="02020300000000000000" charset="-122"/>
              <a:ea typeface="思源宋体 CN Light" panose="020203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6DD5A-3DAE-401C-90B2-5165B795FF29}" type="datetimeFigureOut">
              <a:rPr lang="zh-CN" altLang="en-US" smtClean="0">
                <a:latin typeface="思源宋体 CN Light" panose="02020300000000000000" charset="-122"/>
                <a:ea typeface="思源宋体 CN Light" panose="02020300000000000000" charset="-122"/>
              </a:rPr>
            </a:fld>
            <a:endParaRPr lang="zh-CN" altLang="en-US">
              <a:latin typeface="思源宋体 CN Light" panose="02020300000000000000" charset="-122"/>
              <a:ea typeface="思源宋体 CN Light" panose="020203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 CN Light" panose="02020300000000000000" charset="-122"/>
              <a:ea typeface="思源宋体 CN Light" panose="020203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FF072-7983-47B0-8791-3F4A8A8D9641}" type="slidenum">
              <a:rPr lang="zh-CN" altLang="en-US" smtClean="0">
                <a:latin typeface="思源宋体 CN Light" panose="02020300000000000000" charset="-122"/>
                <a:ea typeface="思源宋体 CN Light" panose="02020300000000000000" charset="-122"/>
              </a:rPr>
            </a:fld>
            <a:endParaRPr lang="zh-CN" altLang="en-US">
              <a:latin typeface="思源宋体 CN Light" panose="02020300000000000000" charset="-122"/>
              <a:ea typeface="思源宋体 CN Light" panose="020203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Light" panose="02020300000000000000" charset="-122"/>
                <a:ea typeface="思源宋体 CN Light" panose="0202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Light" panose="02020300000000000000" charset="-122"/>
                <a:ea typeface="思源宋体 CN Light" panose="02020300000000000000" charset="-122"/>
              </a:defRPr>
            </a:lvl1pPr>
          </a:lstStyle>
          <a:p>
            <a:fld id="{5CFF82AE-B950-4B6D-8ECB-A56B76D09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Light" panose="02020300000000000000" charset="-122"/>
                <a:ea typeface="思源宋体 CN Light" panose="0202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Light" panose="02020300000000000000" charset="-122"/>
                <a:ea typeface="思源宋体 CN Light" panose="02020300000000000000" charset="-122"/>
              </a:defRPr>
            </a:lvl1pPr>
          </a:lstStyle>
          <a:p>
            <a:fld id="{050BBC14-B7FE-4735-97BF-F8458BB458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Light" panose="02020300000000000000" charset="-122"/>
        <a:ea typeface="思源宋体 CN Light" panose="020203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Light" panose="02020300000000000000" charset="-122"/>
        <a:ea typeface="思源宋体 CN Light" panose="020203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Light" panose="02020300000000000000" charset="-122"/>
        <a:ea typeface="思源宋体 CN Light" panose="020203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Light" panose="02020300000000000000" charset="-122"/>
        <a:ea typeface="思源宋体 CN Light" panose="020203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Light" panose="02020300000000000000" charset="-122"/>
        <a:ea typeface="思源宋体 CN Light" panose="020203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BC14-B7FE-4735-97BF-F8458BB45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BC14-B7FE-4735-97BF-F8458BB458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C:/Users/86166/AppData/Local/Temp/picturecompress_20220503182537/output_1.pn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H="1" flipV="1">
            <a:off x="5271811" y="201213"/>
            <a:ext cx="7137400" cy="7137400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 rot="711944">
            <a:off x="-4013200" y="-664216"/>
            <a:ext cx="19634200" cy="9965672"/>
            <a:chOff x="1968" y="710265"/>
            <a:chExt cx="12186771" cy="5436468"/>
          </a:xfrm>
        </p:grpSpPr>
        <p:sp>
          <p:nvSpPr>
            <p:cNvPr id="26" name="任意多边形: 形状 25"/>
            <p:cNvSpPr/>
            <p:nvPr/>
          </p:nvSpPr>
          <p:spPr>
            <a:xfrm>
              <a:off x="1514034" y="710265"/>
              <a:ext cx="10505419" cy="1553574"/>
            </a:xfrm>
            <a:custGeom>
              <a:avLst/>
              <a:gdLst>
                <a:gd name="connsiteX0" fmla="*/ 703 w 10505419"/>
                <a:gd name="connsiteY0" fmla="*/ 549226 h 1553574"/>
                <a:gd name="connsiteX1" fmla="*/ 1941581 w 10505419"/>
                <a:gd name="connsiteY1" fmla="*/ 1248944 h 1553574"/>
                <a:gd name="connsiteX2" fmla="*/ 4672294 w 10505419"/>
                <a:gd name="connsiteY2" fmla="*/ 639590 h 1553574"/>
                <a:gd name="connsiteX3" fmla="*/ 10506122 w 10505419"/>
                <a:gd name="connsiteY3" fmla="*/ 955586 h 15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05419" h="1553574">
                  <a:moveTo>
                    <a:pt x="703" y="549226"/>
                  </a:moveTo>
                  <a:cubicBezTo>
                    <a:pt x="703" y="549226"/>
                    <a:pt x="722873" y="436349"/>
                    <a:pt x="1941581" y="1248944"/>
                  </a:cubicBezTo>
                  <a:cubicBezTo>
                    <a:pt x="2470598" y="1601479"/>
                    <a:pt x="3611614" y="1892131"/>
                    <a:pt x="4672294" y="639590"/>
                  </a:cubicBezTo>
                  <a:cubicBezTo>
                    <a:pt x="5732973" y="-612951"/>
                    <a:pt x="8429914" y="233600"/>
                    <a:pt x="10506122" y="955586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419426" y="893036"/>
              <a:ext cx="10610546" cy="1532635"/>
            </a:xfrm>
            <a:custGeom>
              <a:avLst/>
              <a:gdLst>
                <a:gd name="connsiteX0" fmla="*/ 703 w 10610546"/>
                <a:gd name="connsiteY0" fmla="*/ 671809 h 1532635"/>
                <a:gd name="connsiteX1" fmla="*/ 1815355 w 10610546"/>
                <a:gd name="connsiteY1" fmla="*/ 1165332 h 1532635"/>
                <a:gd name="connsiteX2" fmla="*/ 1980642 w 10610546"/>
                <a:gd name="connsiteY2" fmla="*/ 1268183 h 1532635"/>
                <a:gd name="connsiteX3" fmla="*/ 3049933 w 10610546"/>
                <a:gd name="connsiteY3" fmla="*/ 1520820 h 1532635"/>
                <a:gd name="connsiteX4" fmla="*/ 4747094 w 10610546"/>
                <a:gd name="connsiteY4" fmla="*/ 650648 h 1532635"/>
                <a:gd name="connsiteX5" fmla="*/ 6562300 w 10610546"/>
                <a:gd name="connsiteY5" fmla="*/ 10906 h 1532635"/>
                <a:gd name="connsiteX6" fmla="*/ 10611249 w 10610546"/>
                <a:gd name="connsiteY6" fmla="*/ 775582 h 153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10546" h="1532635">
                  <a:moveTo>
                    <a:pt x="703" y="671809"/>
                  </a:moveTo>
                  <a:cubicBezTo>
                    <a:pt x="703" y="671809"/>
                    <a:pt x="719120" y="491450"/>
                    <a:pt x="1815355" y="1165332"/>
                  </a:cubicBezTo>
                  <a:cubicBezTo>
                    <a:pt x="1869548" y="1198673"/>
                    <a:pt x="1924541" y="1232997"/>
                    <a:pt x="1980642" y="1268183"/>
                  </a:cubicBezTo>
                  <a:cubicBezTo>
                    <a:pt x="2243120" y="1432302"/>
                    <a:pt x="2623152" y="1571384"/>
                    <a:pt x="3049933" y="1520820"/>
                  </a:cubicBezTo>
                  <a:cubicBezTo>
                    <a:pt x="3597404" y="1455984"/>
                    <a:pt x="4234809" y="1345444"/>
                    <a:pt x="4747094" y="650648"/>
                  </a:cubicBezTo>
                  <a:cubicBezTo>
                    <a:pt x="5103873" y="167151"/>
                    <a:pt x="5766313" y="-58051"/>
                    <a:pt x="6562300" y="10906"/>
                  </a:cubicBezTo>
                  <a:cubicBezTo>
                    <a:pt x="7813856" y="119170"/>
                    <a:pt x="9321739" y="339942"/>
                    <a:pt x="10611249" y="775582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325064" y="1069107"/>
              <a:ext cx="10715550" cy="1526735"/>
            </a:xfrm>
            <a:custGeom>
              <a:avLst/>
              <a:gdLst>
                <a:gd name="connsiteX0" fmla="*/ 703 w 10715550"/>
                <a:gd name="connsiteY0" fmla="*/ 801153 h 1526735"/>
                <a:gd name="connsiteX1" fmla="*/ 1849003 w 10715550"/>
                <a:gd name="connsiteY1" fmla="*/ 1191764 h 1526735"/>
                <a:gd name="connsiteX2" fmla="*/ 2019641 w 10715550"/>
                <a:gd name="connsiteY2" fmla="*/ 1294246 h 1526735"/>
                <a:gd name="connsiteX3" fmla="*/ 3107633 w 10715550"/>
                <a:gd name="connsiteY3" fmla="*/ 1496502 h 1526735"/>
                <a:gd name="connsiteX4" fmla="*/ 4821772 w 10715550"/>
                <a:gd name="connsiteY4" fmla="*/ 668529 h 1526735"/>
                <a:gd name="connsiteX5" fmla="*/ 6637100 w 10715550"/>
                <a:gd name="connsiteY5" fmla="*/ 29218 h 1526735"/>
                <a:gd name="connsiteX6" fmla="*/ 10716253 w 10715550"/>
                <a:gd name="connsiteY6" fmla="*/ 602217 h 152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5550" h="1526735">
                  <a:moveTo>
                    <a:pt x="703" y="801153"/>
                  </a:moveTo>
                  <a:cubicBezTo>
                    <a:pt x="703" y="801153"/>
                    <a:pt x="778666" y="542796"/>
                    <a:pt x="1849003" y="1191764"/>
                  </a:cubicBezTo>
                  <a:cubicBezTo>
                    <a:pt x="1905103" y="1225781"/>
                    <a:pt x="1961819" y="1260229"/>
                    <a:pt x="2019641" y="1294246"/>
                  </a:cubicBezTo>
                  <a:cubicBezTo>
                    <a:pt x="2301620" y="1460332"/>
                    <a:pt x="2690571" y="1584098"/>
                    <a:pt x="3107633" y="1496502"/>
                  </a:cubicBezTo>
                  <a:cubicBezTo>
                    <a:pt x="3695765" y="1372922"/>
                    <a:pt x="4369154" y="1384671"/>
                    <a:pt x="4821772" y="668529"/>
                  </a:cubicBezTo>
                  <a:cubicBezTo>
                    <a:pt x="5128110" y="183863"/>
                    <a:pt x="5805374" y="-97992"/>
                    <a:pt x="6637100" y="29218"/>
                  </a:cubicBezTo>
                  <a:cubicBezTo>
                    <a:pt x="7916584" y="224893"/>
                    <a:pt x="9417146" y="176235"/>
                    <a:pt x="10716253" y="602217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230518" y="1242284"/>
              <a:ext cx="10820922" cy="1528086"/>
            </a:xfrm>
            <a:custGeom>
              <a:avLst/>
              <a:gdLst>
                <a:gd name="connsiteX0" fmla="*/ 703 w 10820922"/>
                <a:gd name="connsiteY0" fmla="*/ 933330 h 1528086"/>
                <a:gd name="connsiteX1" fmla="*/ 1883020 w 10820922"/>
                <a:gd name="connsiteY1" fmla="*/ 1221090 h 1528086"/>
                <a:gd name="connsiteX2" fmla="*/ 2059010 w 10820922"/>
                <a:gd name="connsiteY2" fmla="*/ 1323203 h 1528086"/>
                <a:gd name="connsiteX3" fmla="*/ 3165702 w 10820922"/>
                <a:gd name="connsiteY3" fmla="*/ 1475018 h 1528086"/>
                <a:gd name="connsiteX4" fmla="*/ 4896818 w 10820922"/>
                <a:gd name="connsiteY4" fmla="*/ 689305 h 1528086"/>
                <a:gd name="connsiteX5" fmla="*/ 6712208 w 10820922"/>
                <a:gd name="connsiteY5" fmla="*/ 50548 h 1528086"/>
                <a:gd name="connsiteX6" fmla="*/ 10821626 w 10820922"/>
                <a:gd name="connsiteY6" fmla="*/ 431932 h 15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20922" h="1528086">
                  <a:moveTo>
                    <a:pt x="703" y="933330"/>
                  </a:moveTo>
                  <a:cubicBezTo>
                    <a:pt x="703" y="933330"/>
                    <a:pt x="838641" y="596665"/>
                    <a:pt x="1883020" y="1221090"/>
                  </a:cubicBezTo>
                  <a:cubicBezTo>
                    <a:pt x="1941088" y="1255784"/>
                    <a:pt x="1999526" y="1290170"/>
                    <a:pt x="2059010" y="1323203"/>
                  </a:cubicBezTo>
                  <a:cubicBezTo>
                    <a:pt x="2360427" y="1490705"/>
                    <a:pt x="2758974" y="1595031"/>
                    <a:pt x="3165702" y="1475018"/>
                  </a:cubicBezTo>
                  <a:cubicBezTo>
                    <a:pt x="3796708" y="1288816"/>
                    <a:pt x="4503377" y="1430113"/>
                    <a:pt x="4896818" y="689305"/>
                  </a:cubicBezTo>
                  <a:cubicBezTo>
                    <a:pt x="5153638" y="205746"/>
                    <a:pt x="5844436" y="-136147"/>
                    <a:pt x="6712208" y="50548"/>
                  </a:cubicBezTo>
                  <a:cubicBezTo>
                    <a:pt x="8019004" y="331603"/>
                    <a:pt x="9512923" y="15546"/>
                    <a:pt x="10821626" y="431932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36033" y="1413842"/>
              <a:ext cx="10926296" cy="1534303"/>
            </a:xfrm>
            <a:custGeom>
              <a:avLst/>
              <a:gdLst>
                <a:gd name="connsiteX0" fmla="*/ 703 w 10926296"/>
                <a:gd name="connsiteY0" fmla="*/ 1067125 h 1534303"/>
                <a:gd name="connsiteX1" fmla="*/ 1916545 w 10926296"/>
                <a:gd name="connsiteY1" fmla="*/ 1252035 h 1534303"/>
                <a:gd name="connsiteX2" fmla="*/ 2097764 w 10926296"/>
                <a:gd name="connsiteY2" fmla="*/ 1353779 h 1534303"/>
                <a:gd name="connsiteX3" fmla="*/ 3223463 w 10926296"/>
                <a:gd name="connsiteY3" fmla="*/ 1455215 h 1534303"/>
                <a:gd name="connsiteX4" fmla="*/ 4971619 w 10926296"/>
                <a:gd name="connsiteY4" fmla="*/ 711700 h 1534303"/>
                <a:gd name="connsiteX5" fmla="*/ 6787132 w 10926296"/>
                <a:gd name="connsiteY5" fmla="*/ 73434 h 1534303"/>
                <a:gd name="connsiteX6" fmla="*/ 10926999 w 10926296"/>
                <a:gd name="connsiteY6" fmla="*/ 263142 h 153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6296" h="1534303">
                  <a:moveTo>
                    <a:pt x="703" y="1067125"/>
                  </a:moveTo>
                  <a:cubicBezTo>
                    <a:pt x="703" y="1067125"/>
                    <a:pt x="898802" y="651662"/>
                    <a:pt x="1916545" y="1252035"/>
                  </a:cubicBezTo>
                  <a:cubicBezTo>
                    <a:pt x="1976459" y="1287406"/>
                    <a:pt x="2036681" y="1321668"/>
                    <a:pt x="2097764" y="1353779"/>
                  </a:cubicBezTo>
                  <a:cubicBezTo>
                    <a:pt x="2419357" y="1522695"/>
                    <a:pt x="2826700" y="1603831"/>
                    <a:pt x="3223463" y="1455215"/>
                  </a:cubicBezTo>
                  <a:cubicBezTo>
                    <a:pt x="3898083" y="1202271"/>
                    <a:pt x="4637661" y="1480743"/>
                    <a:pt x="4971619" y="711700"/>
                  </a:cubicBezTo>
                  <a:cubicBezTo>
                    <a:pt x="5180150" y="231893"/>
                    <a:pt x="5883251" y="-173728"/>
                    <a:pt x="6787132" y="73434"/>
                  </a:cubicBezTo>
                  <a:cubicBezTo>
                    <a:pt x="8121301" y="438210"/>
                    <a:pt x="9608454" y="-143586"/>
                    <a:pt x="10926999" y="263142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41548" y="1571769"/>
              <a:ext cx="11031176" cy="1556980"/>
            </a:xfrm>
            <a:custGeom>
              <a:avLst/>
              <a:gdLst>
                <a:gd name="connsiteX0" fmla="*/ 703 w 11031176"/>
                <a:gd name="connsiteY0" fmla="*/ 1214552 h 1556980"/>
                <a:gd name="connsiteX1" fmla="*/ 1950254 w 11031176"/>
                <a:gd name="connsiteY1" fmla="*/ 1296611 h 1556980"/>
                <a:gd name="connsiteX2" fmla="*/ 2136825 w 11031176"/>
                <a:gd name="connsiteY2" fmla="*/ 1397986 h 1556980"/>
                <a:gd name="connsiteX3" fmla="*/ 3280978 w 11031176"/>
                <a:gd name="connsiteY3" fmla="*/ 1449041 h 1556980"/>
                <a:gd name="connsiteX4" fmla="*/ 5046419 w 11031176"/>
                <a:gd name="connsiteY4" fmla="*/ 747786 h 1556980"/>
                <a:gd name="connsiteX5" fmla="*/ 6862055 w 11031176"/>
                <a:gd name="connsiteY5" fmla="*/ 110013 h 1556980"/>
                <a:gd name="connsiteX6" fmla="*/ 11031879 w 11031176"/>
                <a:gd name="connsiteY6" fmla="*/ 108106 h 155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1176" h="1556980">
                  <a:moveTo>
                    <a:pt x="703" y="1214552"/>
                  </a:moveTo>
                  <a:cubicBezTo>
                    <a:pt x="703" y="1214552"/>
                    <a:pt x="959269" y="719613"/>
                    <a:pt x="1950254" y="1296611"/>
                  </a:cubicBezTo>
                  <a:cubicBezTo>
                    <a:pt x="2012137" y="1332658"/>
                    <a:pt x="2074142" y="1366798"/>
                    <a:pt x="2136825" y="1397986"/>
                  </a:cubicBezTo>
                  <a:cubicBezTo>
                    <a:pt x="2478472" y="1568009"/>
                    <a:pt x="2894058" y="1623433"/>
                    <a:pt x="3280978" y="1449041"/>
                  </a:cubicBezTo>
                  <a:cubicBezTo>
                    <a:pt x="3998596" y="1125480"/>
                    <a:pt x="4772868" y="1548325"/>
                    <a:pt x="5046419" y="747786"/>
                  </a:cubicBezTo>
                  <a:cubicBezTo>
                    <a:pt x="5208385" y="273270"/>
                    <a:pt x="5922127" y="-198539"/>
                    <a:pt x="6862055" y="110013"/>
                  </a:cubicBezTo>
                  <a:cubicBezTo>
                    <a:pt x="8223782" y="557094"/>
                    <a:pt x="9703985" y="-289026"/>
                    <a:pt x="11031879" y="108106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47002" y="1599926"/>
              <a:ext cx="11135749" cy="1712132"/>
            </a:xfrm>
            <a:custGeom>
              <a:avLst/>
              <a:gdLst>
                <a:gd name="connsiteX0" fmla="*/ 703 w 11135749"/>
                <a:gd name="connsiteY0" fmla="*/ 1491810 h 1712132"/>
                <a:gd name="connsiteX1" fmla="*/ 1984087 w 11135749"/>
                <a:gd name="connsiteY1" fmla="*/ 1471019 h 1712132"/>
                <a:gd name="connsiteX2" fmla="*/ 2175886 w 11135749"/>
                <a:gd name="connsiteY2" fmla="*/ 1571963 h 1712132"/>
                <a:gd name="connsiteX3" fmla="*/ 3338493 w 11135749"/>
                <a:gd name="connsiteY3" fmla="*/ 1572578 h 1712132"/>
                <a:gd name="connsiteX4" fmla="*/ 5120666 w 11135749"/>
                <a:gd name="connsiteY4" fmla="*/ 913521 h 1712132"/>
                <a:gd name="connsiteX5" fmla="*/ 6936364 w 11135749"/>
                <a:gd name="connsiteY5" fmla="*/ 276301 h 1712132"/>
                <a:gd name="connsiteX6" fmla="*/ 11136452 w 11135749"/>
                <a:gd name="connsiteY6" fmla="*/ 82718 h 1712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5749" h="1712132">
                  <a:moveTo>
                    <a:pt x="703" y="1491810"/>
                  </a:moveTo>
                  <a:cubicBezTo>
                    <a:pt x="703" y="1491810"/>
                    <a:pt x="1020045" y="917334"/>
                    <a:pt x="1984087" y="1471019"/>
                  </a:cubicBezTo>
                  <a:cubicBezTo>
                    <a:pt x="2047876" y="1507927"/>
                    <a:pt x="2111666" y="1541636"/>
                    <a:pt x="2175886" y="1571963"/>
                  </a:cubicBezTo>
                  <a:cubicBezTo>
                    <a:pt x="2537771" y="1742909"/>
                    <a:pt x="2960677" y="1770651"/>
                    <a:pt x="3338493" y="1572578"/>
                  </a:cubicBezTo>
                  <a:cubicBezTo>
                    <a:pt x="4097756" y="1174830"/>
                    <a:pt x="4910536" y="1748691"/>
                    <a:pt x="5120666" y="913521"/>
                  </a:cubicBezTo>
                  <a:cubicBezTo>
                    <a:pt x="5238219" y="446448"/>
                    <a:pt x="5960758" y="-94503"/>
                    <a:pt x="6936364" y="276301"/>
                  </a:cubicBezTo>
                  <a:cubicBezTo>
                    <a:pt x="8326018" y="804457"/>
                    <a:pt x="9798962" y="-304818"/>
                    <a:pt x="11136452" y="82718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852517" y="1619740"/>
              <a:ext cx="11240999" cy="1878238"/>
            </a:xfrm>
            <a:custGeom>
              <a:avLst/>
              <a:gdLst>
                <a:gd name="connsiteX0" fmla="*/ 703 w 11240999"/>
                <a:gd name="connsiteY0" fmla="*/ 1777350 h 1878238"/>
                <a:gd name="connsiteX1" fmla="*/ 2017796 w 11240999"/>
                <a:gd name="connsiteY1" fmla="*/ 1653707 h 1878238"/>
                <a:gd name="connsiteX2" fmla="*/ 2214947 w 11240999"/>
                <a:gd name="connsiteY2" fmla="*/ 1754282 h 1878238"/>
                <a:gd name="connsiteX3" fmla="*/ 3396439 w 11240999"/>
                <a:gd name="connsiteY3" fmla="*/ 1704518 h 1878238"/>
                <a:gd name="connsiteX4" fmla="*/ 5195590 w 11240999"/>
                <a:gd name="connsiteY4" fmla="*/ 1087597 h 1878238"/>
                <a:gd name="connsiteX5" fmla="*/ 7011410 w 11240999"/>
                <a:gd name="connsiteY5" fmla="*/ 450931 h 1878238"/>
                <a:gd name="connsiteX6" fmla="*/ 11241702 w 11240999"/>
                <a:gd name="connsiteY6" fmla="*/ 65733 h 187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0999" h="1878238">
                  <a:moveTo>
                    <a:pt x="703" y="1777350"/>
                  </a:moveTo>
                  <a:cubicBezTo>
                    <a:pt x="703" y="1777350"/>
                    <a:pt x="1081005" y="1122844"/>
                    <a:pt x="2017796" y="1653707"/>
                  </a:cubicBezTo>
                  <a:cubicBezTo>
                    <a:pt x="2083554" y="1690984"/>
                    <a:pt x="2149189" y="1724755"/>
                    <a:pt x="2214947" y="1754282"/>
                  </a:cubicBezTo>
                  <a:cubicBezTo>
                    <a:pt x="2597131" y="1925905"/>
                    <a:pt x="3026312" y="1924736"/>
                    <a:pt x="3396439" y="1704518"/>
                  </a:cubicBezTo>
                  <a:cubicBezTo>
                    <a:pt x="4195255" y="1229202"/>
                    <a:pt x="5051894" y="1959738"/>
                    <a:pt x="5195590" y="1087597"/>
                  </a:cubicBezTo>
                  <a:cubicBezTo>
                    <a:pt x="5271129" y="629321"/>
                    <a:pt x="6000311" y="17260"/>
                    <a:pt x="7011410" y="450931"/>
                  </a:cubicBezTo>
                  <a:cubicBezTo>
                    <a:pt x="8429361" y="1059240"/>
                    <a:pt x="9894615" y="-312207"/>
                    <a:pt x="11241702" y="65733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758032" y="1634904"/>
              <a:ext cx="11346310" cy="2068815"/>
            </a:xfrm>
            <a:custGeom>
              <a:avLst/>
              <a:gdLst>
                <a:gd name="connsiteX0" fmla="*/ 703 w 11346310"/>
                <a:gd name="connsiteY0" fmla="*/ 2067539 h 2068815"/>
                <a:gd name="connsiteX1" fmla="*/ 2051506 w 11346310"/>
                <a:gd name="connsiteY1" fmla="*/ 1841045 h 2068815"/>
                <a:gd name="connsiteX2" fmla="*/ 2254008 w 11346310"/>
                <a:gd name="connsiteY2" fmla="*/ 1941251 h 2068815"/>
                <a:gd name="connsiteX3" fmla="*/ 3454201 w 11346310"/>
                <a:gd name="connsiteY3" fmla="*/ 1841045 h 2068815"/>
                <a:gd name="connsiteX4" fmla="*/ 5270329 w 11346310"/>
                <a:gd name="connsiteY4" fmla="*/ 1266385 h 2068815"/>
                <a:gd name="connsiteX5" fmla="*/ 7086273 w 11346310"/>
                <a:gd name="connsiteY5" fmla="*/ 630273 h 2068815"/>
                <a:gd name="connsiteX6" fmla="*/ 11347014 w 11346310"/>
                <a:gd name="connsiteY6" fmla="*/ 53644 h 206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6310" h="2068815">
                  <a:moveTo>
                    <a:pt x="703" y="2067539"/>
                  </a:moveTo>
                  <a:cubicBezTo>
                    <a:pt x="703" y="2067539"/>
                    <a:pt x="1142088" y="1332697"/>
                    <a:pt x="2051506" y="1841045"/>
                  </a:cubicBezTo>
                  <a:cubicBezTo>
                    <a:pt x="2117202" y="1877953"/>
                    <a:pt x="2184800" y="1911417"/>
                    <a:pt x="2254008" y="1941251"/>
                  </a:cubicBezTo>
                  <a:cubicBezTo>
                    <a:pt x="2656554" y="2113489"/>
                    <a:pt x="3091024" y="2082733"/>
                    <a:pt x="3454201" y="1841045"/>
                  </a:cubicBezTo>
                  <a:cubicBezTo>
                    <a:pt x="4290294" y="1285331"/>
                    <a:pt x="5197251" y="2176787"/>
                    <a:pt x="5270329" y="1266385"/>
                  </a:cubicBezTo>
                  <a:cubicBezTo>
                    <a:pt x="5306315" y="817336"/>
                    <a:pt x="6039988" y="132997"/>
                    <a:pt x="7086273" y="630273"/>
                  </a:cubicBezTo>
                  <a:cubicBezTo>
                    <a:pt x="8532950" y="1317872"/>
                    <a:pt x="9990085" y="-314946"/>
                    <a:pt x="11347014" y="53644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663485" y="1646386"/>
              <a:ext cx="11451130" cy="2362502"/>
            </a:xfrm>
            <a:custGeom>
              <a:avLst/>
              <a:gdLst>
                <a:gd name="connsiteX0" fmla="*/ 703 w 11451130"/>
                <a:gd name="connsiteY0" fmla="*/ 2361226 h 2362502"/>
                <a:gd name="connsiteX1" fmla="*/ 2085338 w 11451130"/>
                <a:gd name="connsiteY1" fmla="*/ 2031821 h 2362502"/>
                <a:gd name="connsiteX2" fmla="*/ 2293070 w 11451130"/>
                <a:gd name="connsiteY2" fmla="*/ 2131658 h 2362502"/>
                <a:gd name="connsiteX3" fmla="*/ 3511962 w 11451130"/>
                <a:gd name="connsiteY3" fmla="*/ 1981072 h 2362502"/>
                <a:gd name="connsiteX4" fmla="*/ 5345068 w 11451130"/>
                <a:gd name="connsiteY4" fmla="*/ 1448610 h 2362502"/>
                <a:gd name="connsiteX5" fmla="*/ 7161073 w 11451130"/>
                <a:gd name="connsiteY5" fmla="*/ 812990 h 2362502"/>
                <a:gd name="connsiteX6" fmla="*/ 11451833 w 11451130"/>
                <a:gd name="connsiteY6" fmla="*/ 44439 h 236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1130" h="2362502">
                  <a:moveTo>
                    <a:pt x="703" y="2361226"/>
                  </a:moveTo>
                  <a:cubicBezTo>
                    <a:pt x="703" y="2361226"/>
                    <a:pt x="1203479" y="1545617"/>
                    <a:pt x="2085338" y="2031821"/>
                  </a:cubicBezTo>
                  <a:cubicBezTo>
                    <a:pt x="2152579" y="2069098"/>
                    <a:pt x="2221941" y="2102439"/>
                    <a:pt x="2293070" y="2131658"/>
                  </a:cubicBezTo>
                  <a:cubicBezTo>
                    <a:pt x="2716099" y="2303896"/>
                    <a:pt x="3154875" y="2242936"/>
                    <a:pt x="3511962" y="1981072"/>
                  </a:cubicBezTo>
                  <a:cubicBezTo>
                    <a:pt x="4382811" y="1342499"/>
                    <a:pt x="5347590" y="2397458"/>
                    <a:pt x="5345068" y="1448610"/>
                  </a:cubicBezTo>
                  <a:cubicBezTo>
                    <a:pt x="5343899" y="1009526"/>
                    <a:pt x="6080094" y="251739"/>
                    <a:pt x="7161073" y="812990"/>
                  </a:cubicBezTo>
                  <a:cubicBezTo>
                    <a:pt x="8637400" y="1579388"/>
                    <a:pt x="10085554" y="-314247"/>
                    <a:pt x="11451833" y="44439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69001" y="1656541"/>
              <a:ext cx="11556256" cy="2657947"/>
            </a:xfrm>
            <a:custGeom>
              <a:avLst/>
              <a:gdLst>
                <a:gd name="connsiteX0" fmla="*/ 703 w 11556256"/>
                <a:gd name="connsiteY0" fmla="*/ 2656672 h 2657947"/>
                <a:gd name="connsiteX1" fmla="*/ 2119047 w 11556256"/>
                <a:gd name="connsiteY1" fmla="*/ 2224415 h 2657947"/>
                <a:gd name="connsiteX2" fmla="*/ 2332131 w 11556256"/>
                <a:gd name="connsiteY2" fmla="*/ 2323882 h 2657947"/>
                <a:gd name="connsiteX3" fmla="*/ 3569723 w 11556256"/>
                <a:gd name="connsiteY3" fmla="*/ 2122918 h 2657947"/>
                <a:gd name="connsiteX4" fmla="*/ 5419869 w 11556256"/>
                <a:gd name="connsiteY4" fmla="*/ 1632654 h 2657947"/>
                <a:gd name="connsiteX5" fmla="*/ 7235997 w 11556256"/>
                <a:gd name="connsiteY5" fmla="*/ 997587 h 2657947"/>
                <a:gd name="connsiteX6" fmla="*/ 11556960 w 11556256"/>
                <a:gd name="connsiteY6" fmla="*/ 37360 h 265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6256" h="2657947">
                  <a:moveTo>
                    <a:pt x="703" y="2656672"/>
                  </a:moveTo>
                  <a:cubicBezTo>
                    <a:pt x="703" y="2656672"/>
                    <a:pt x="1264931" y="1760111"/>
                    <a:pt x="2119047" y="2224415"/>
                  </a:cubicBezTo>
                  <a:cubicBezTo>
                    <a:pt x="2187887" y="2262062"/>
                    <a:pt x="2259059" y="2295279"/>
                    <a:pt x="2332131" y="2323882"/>
                  </a:cubicBezTo>
                  <a:cubicBezTo>
                    <a:pt x="2775705" y="2496121"/>
                    <a:pt x="3217927" y="2404896"/>
                    <a:pt x="3569723" y="2122918"/>
                  </a:cubicBezTo>
                  <a:cubicBezTo>
                    <a:pt x="4472682" y="1399333"/>
                    <a:pt x="5503035" y="2619086"/>
                    <a:pt x="5419869" y="1632654"/>
                  </a:cubicBezTo>
                  <a:cubicBezTo>
                    <a:pt x="5383637" y="1202735"/>
                    <a:pt x="6120570" y="371624"/>
                    <a:pt x="7235997" y="997587"/>
                  </a:cubicBezTo>
                  <a:cubicBezTo>
                    <a:pt x="8741727" y="1842170"/>
                    <a:pt x="10181084" y="-311730"/>
                    <a:pt x="11556960" y="37360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474516" y="1664955"/>
              <a:ext cx="11661321" cy="2954886"/>
            </a:xfrm>
            <a:custGeom>
              <a:avLst/>
              <a:gdLst>
                <a:gd name="connsiteX0" fmla="*/ 703 w 11661321"/>
                <a:gd name="connsiteY0" fmla="*/ 2953611 h 2954886"/>
                <a:gd name="connsiteX1" fmla="*/ 2152818 w 11661321"/>
                <a:gd name="connsiteY1" fmla="*/ 2418442 h 2954886"/>
                <a:gd name="connsiteX2" fmla="*/ 2371192 w 11661321"/>
                <a:gd name="connsiteY2" fmla="*/ 2517541 h 2954886"/>
                <a:gd name="connsiteX3" fmla="*/ 3627484 w 11661321"/>
                <a:gd name="connsiteY3" fmla="*/ 2266135 h 2954886"/>
                <a:gd name="connsiteX4" fmla="*/ 5494608 w 11661321"/>
                <a:gd name="connsiteY4" fmla="*/ 1818131 h 2954886"/>
                <a:gd name="connsiteX5" fmla="*/ 7310797 w 11661321"/>
                <a:gd name="connsiteY5" fmla="*/ 1183556 h 2954886"/>
                <a:gd name="connsiteX6" fmla="*/ 11662025 w 11661321"/>
                <a:gd name="connsiteY6" fmla="*/ 31713 h 295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1321" h="2954886">
                  <a:moveTo>
                    <a:pt x="703" y="2953611"/>
                  </a:moveTo>
                  <a:cubicBezTo>
                    <a:pt x="703" y="2953611"/>
                    <a:pt x="1326567" y="1975544"/>
                    <a:pt x="2152818" y="2418442"/>
                  </a:cubicBezTo>
                  <a:cubicBezTo>
                    <a:pt x="2223264" y="2456396"/>
                    <a:pt x="2296225" y="2489552"/>
                    <a:pt x="2371192" y="2517541"/>
                  </a:cubicBezTo>
                  <a:cubicBezTo>
                    <a:pt x="2835312" y="2689779"/>
                    <a:pt x="3279994" y="2568044"/>
                    <a:pt x="3627484" y="2266135"/>
                  </a:cubicBezTo>
                  <a:cubicBezTo>
                    <a:pt x="4559970" y="1456000"/>
                    <a:pt x="5663586" y="2840118"/>
                    <a:pt x="5494608" y="1818131"/>
                  </a:cubicBezTo>
                  <a:cubicBezTo>
                    <a:pt x="5424913" y="1396516"/>
                    <a:pt x="6161354" y="493189"/>
                    <a:pt x="7310797" y="1183556"/>
                  </a:cubicBezTo>
                  <a:cubicBezTo>
                    <a:pt x="8846731" y="2106260"/>
                    <a:pt x="10276553" y="-307780"/>
                    <a:pt x="11662025" y="31713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379846" y="1672229"/>
              <a:ext cx="11766387" cy="3253212"/>
            </a:xfrm>
            <a:custGeom>
              <a:avLst/>
              <a:gdLst>
                <a:gd name="connsiteX0" fmla="*/ 703 w 11766387"/>
                <a:gd name="connsiteY0" fmla="*/ 3251936 h 3253212"/>
                <a:gd name="connsiteX1" fmla="*/ 2186528 w 11766387"/>
                <a:gd name="connsiteY1" fmla="*/ 2613979 h 3253212"/>
                <a:gd name="connsiteX2" fmla="*/ 2410191 w 11766387"/>
                <a:gd name="connsiteY2" fmla="*/ 2712401 h 3253212"/>
                <a:gd name="connsiteX3" fmla="*/ 3685184 w 11766387"/>
                <a:gd name="connsiteY3" fmla="*/ 2410614 h 3253212"/>
                <a:gd name="connsiteX4" fmla="*/ 5569347 w 11766387"/>
                <a:gd name="connsiteY4" fmla="*/ 2004624 h 3253212"/>
                <a:gd name="connsiteX5" fmla="*/ 7385659 w 11766387"/>
                <a:gd name="connsiteY5" fmla="*/ 1370604 h 3253212"/>
                <a:gd name="connsiteX6" fmla="*/ 11767090 w 11766387"/>
                <a:gd name="connsiteY6" fmla="*/ 27084 h 32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6387" h="3253212">
                  <a:moveTo>
                    <a:pt x="703" y="3251936"/>
                  </a:moveTo>
                  <a:cubicBezTo>
                    <a:pt x="703" y="3251936"/>
                    <a:pt x="1388327" y="2192549"/>
                    <a:pt x="2186528" y="2613979"/>
                  </a:cubicBezTo>
                  <a:cubicBezTo>
                    <a:pt x="2258622" y="2652117"/>
                    <a:pt x="2333367" y="2685027"/>
                    <a:pt x="2410191" y="2712401"/>
                  </a:cubicBezTo>
                  <a:cubicBezTo>
                    <a:pt x="2894980" y="2884269"/>
                    <a:pt x="3341446" y="2732331"/>
                    <a:pt x="3685184" y="2410614"/>
                  </a:cubicBezTo>
                  <a:cubicBezTo>
                    <a:pt x="4644797" y="1512515"/>
                    <a:pt x="5828565" y="3059399"/>
                    <a:pt x="5569347" y="2004624"/>
                  </a:cubicBezTo>
                  <a:cubicBezTo>
                    <a:pt x="5467419" y="1589961"/>
                    <a:pt x="6202507" y="615216"/>
                    <a:pt x="7385659" y="1370604"/>
                  </a:cubicBezTo>
                  <a:cubicBezTo>
                    <a:pt x="8952165" y="2370692"/>
                    <a:pt x="10372023" y="-302567"/>
                    <a:pt x="11767090" y="27084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285484" y="1679137"/>
              <a:ext cx="11871514" cy="3551473"/>
            </a:xfrm>
            <a:custGeom>
              <a:avLst/>
              <a:gdLst>
                <a:gd name="connsiteX0" fmla="*/ 703 w 11871514"/>
                <a:gd name="connsiteY0" fmla="*/ 3550197 h 3551473"/>
                <a:gd name="connsiteX1" fmla="*/ 2220299 w 11871514"/>
                <a:gd name="connsiteY1" fmla="*/ 2809389 h 3551473"/>
                <a:gd name="connsiteX2" fmla="*/ 2449314 w 11871514"/>
                <a:gd name="connsiteY2" fmla="*/ 2907811 h 3551473"/>
                <a:gd name="connsiteX3" fmla="*/ 3743007 w 11871514"/>
                <a:gd name="connsiteY3" fmla="*/ 2555646 h 3551473"/>
                <a:gd name="connsiteX4" fmla="*/ 5644147 w 11871514"/>
                <a:gd name="connsiteY4" fmla="*/ 2192038 h 3551473"/>
                <a:gd name="connsiteX5" fmla="*/ 7460583 w 11871514"/>
                <a:gd name="connsiteY5" fmla="*/ 1558447 h 3551473"/>
                <a:gd name="connsiteX6" fmla="*/ 11872217 w 11871514"/>
                <a:gd name="connsiteY6" fmla="*/ 23314 h 355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1514" h="3551473">
                  <a:moveTo>
                    <a:pt x="703" y="3550197"/>
                  </a:moveTo>
                  <a:cubicBezTo>
                    <a:pt x="703" y="3550197"/>
                    <a:pt x="1450210" y="2408997"/>
                    <a:pt x="2220299" y="2809389"/>
                  </a:cubicBezTo>
                  <a:cubicBezTo>
                    <a:pt x="2294017" y="2847958"/>
                    <a:pt x="2370583" y="2880868"/>
                    <a:pt x="2449314" y="2907811"/>
                  </a:cubicBezTo>
                  <a:cubicBezTo>
                    <a:pt x="2954710" y="3079126"/>
                    <a:pt x="3402283" y="2897292"/>
                    <a:pt x="3743007" y="2555646"/>
                  </a:cubicBezTo>
                  <a:cubicBezTo>
                    <a:pt x="4727225" y="1568474"/>
                    <a:pt x="5997420" y="3275724"/>
                    <a:pt x="5644147" y="2192038"/>
                  </a:cubicBezTo>
                  <a:cubicBezTo>
                    <a:pt x="5510786" y="1782911"/>
                    <a:pt x="6243967" y="737979"/>
                    <a:pt x="7460583" y="1558447"/>
                  </a:cubicBezTo>
                  <a:cubicBezTo>
                    <a:pt x="9058092" y="2635982"/>
                    <a:pt x="10467553" y="-296927"/>
                    <a:pt x="11872217" y="23314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90999" y="1684969"/>
              <a:ext cx="11976579" cy="3850995"/>
            </a:xfrm>
            <a:custGeom>
              <a:avLst/>
              <a:gdLst>
                <a:gd name="connsiteX0" fmla="*/ 703 w 11976579"/>
                <a:gd name="connsiteY0" fmla="*/ 3849720 h 3850995"/>
                <a:gd name="connsiteX1" fmla="*/ 2254070 w 11976579"/>
                <a:gd name="connsiteY1" fmla="*/ 3006060 h 3850995"/>
                <a:gd name="connsiteX2" fmla="*/ 2488314 w 11976579"/>
                <a:gd name="connsiteY2" fmla="*/ 3103867 h 3850995"/>
                <a:gd name="connsiteX3" fmla="*/ 3800769 w 11976579"/>
                <a:gd name="connsiteY3" fmla="*/ 2701260 h 3850995"/>
                <a:gd name="connsiteX4" fmla="*/ 5718886 w 11976579"/>
                <a:gd name="connsiteY4" fmla="*/ 2379852 h 3850995"/>
                <a:gd name="connsiteX5" fmla="*/ 7535384 w 11976579"/>
                <a:gd name="connsiteY5" fmla="*/ 1746938 h 3850995"/>
                <a:gd name="connsiteX6" fmla="*/ 11977282 w 11976579"/>
                <a:gd name="connsiteY6" fmla="*/ 20127 h 385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76579" h="3850995">
                  <a:moveTo>
                    <a:pt x="703" y="3849720"/>
                  </a:moveTo>
                  <a:cubicBezTo>
                    <a:pt x="703" y="3849720"/>
                    <a:pt x="1512093" y="2626521"/>
                    <a:pt x="2254070" y="3006060"/>
                  </a:cubicBezTo>
                  <a:cubicBezTo>
                    <a:pt x="2329424" y="3044875"/>
                    <a:pt x="2407749" y="3077539"/>
                    <a:pt x="2488314" y="3103867"/>
                  </a:cubicBezTo>
                  <a:cubicBezTo>
                    <a:pt x="3014440" y="3274444"/>
                    <a:pt x="3462505" y="3062960"/>
                    <a:pt x="3800769" y="2701260"/>
                  </a:cubicBezTo>
                  <a:cubicBezTo>
                    <a:pt x="4807685" y="1624341"/>
                    <a:pt x="6169043" y="3488635"/>
                    <a:pt x="5718886" y="2379852"/>
                  </a:cubicBezTo>
                  <a:cubicBezTo>
                    <a:pt x="5554460" y="1974661"/>
                    <a:pt x="6285734" y="861018"/>
                    <a:pt x="7535384" y="1746938"/>
                  </a:cubicBezTo>
                  <a:cubicBezTo>
                    <a:pt x="9164326" y="2901672"/>
                    <a:pt x="10563022" y="-290517"/>
                    <a:pt x="11977282" y="20127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6514" y="1690379"/>
              <a:ext cx="12081644" cy="4150999"/>
            </a:xfrm>
            <a:custGeom>
              <a:avLst/>
              <a:gdLst>
                <a:gd name="connsiteX0" fmla="*/ 703 w 12081644"/>
                <a:gd name="connsiteY0" fmla="*/ 4149724 h 4150999"/>
                <a:gd name="connsiteX1" fmla="*/ 2287779 w 12081644"/>
                <a:gd name="connsiteY1" fmla="*/ 3203153 h 4150999"/>
                <a:gd name="connsiteX2" fmla="*/ 2527375 w 12081644"/>
                <a:gd name="connsiteY2" fmla="*/ 3300713 h 4150999"/>
                <a:gd name="connsiteX3" fmla="*/ 3858468 w 12081644"/>
                <a:gd name="connsiteY3" fmla="*/ 2847727 h 4150999"/>
                <a:gd name="connsiteX4" fmla="*/ 5793625 w 12081644"/>
                <a:gd name="connsiteY4" fmla="*/ 2568516 h 4150999"/>
                <a:gd name="connsiteX5" fmla="*/ 7610307 w 12081644"/>
                <a:gd name="connsiteY5" fmla="*/ 1935849 h 4150999"/>
                <a:gd name="connsiteX6" fmla="*/ 12082347 w 12081644"/>
                <a:gd name="connsiteY6" fmla="*/ 17423 h 415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1644" h="4150999">
                  <a:moveTo>
                    <a:pt x="703" y="4149724"/>
                  </a:moveTo>
                  <a:cubicBezTo>
                    <a:pt x="703" y="4149724"/>
                    <a:pt x="1574221" y="2844221"/>
                    <a:pt x="2287779" y="3203153"/>
                  </a:cubicBezTo>
                  <a:cubicBezTo>
                    <a:pt x="2364819" y="3242214"/>
                    <a:pt x="2444959" y="3274878"/>
                    <a:pt x="2527375" y="3300713"/>
                  </a:cubicBezTo>
                  <a:cubicBezTo>
                    <a:pt x="3074231" y="3470368"/>
                    <a:pt x="3522235" y="3229665"/>
                    <a:pt x="3858468" y="2847727"/>
                  </a:cubicBezTo>
                  <a:cubicBezTo>
                    <a:pt x="4886115" y="1680444"/>
                    <a:pt x="6342265" y="3699014"/>
                    <a:pt x="5793625" y="2568516"/>
                  </a:cubicBezTo>
                  <a:cubicBezTo>
                    <a:pt x="5598135" y="2165725"/>
                    <a:pt x="6327748" y="984663"/>
                    <a:pt x="7610307" y="1935849"/>
                  </a:cubicBezTo>
                  <a:cubicBezTo>
                    <a:pt x="9271175" y="3167721"/>
                    <a:pt x="10658553" y="-283625"/>
                    <a:pt x="12082347" y="17423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968" y="1696180"/>
              <a:ext cx="12186771" cy="4450553"/>
            </a:xfrm>
            <a:custGeom>
              <a:avLst/>
              <a:gdLst>
                <a:gd name="connsiteX0" fmla="*/ 703 w 12186771"/>
                <a:gd name="connsiteY0" fmla="*/ 4449277 h 4450553"/>
                <a:gd name="connsiteX1" fmla="*/ 2321612 w 12186771"/>
                <a:gd name="connsiteY1" fmla="*/ 3399854 h 4450553"/>
                <a:gd name="connsiteX2" fmla="*/ 3916291 w 12186771"/>
                <a:gd name="connsiteY2" fmla="*/ 2993864 h 4450553"/>
                <a:gd name="connsiteX3" fmla="*/ 5868426 w 12186771"/>
                <a:gd name="connsiteY3" fmla="*/ 2756914 h 4450553"/>
                <a:gd name="connsiteX4" fmla="*/ 7685169 w 12186771"/>
                <a:gd name="connsiteY4" fmla="*/ 2125046 h 4450553"/>
                <a:gd name="connsiteX5" fmla="*/ 12187474 w 12186771"/>
                <a:gd name="connsiteY5" fmla="*/ 15128 h 445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771" h="4450553">
                  <a:moveTo>
                    <a:pt x="703" y="4449277"/>
                  </a:moveTo>
                  <a:cubicBezTo>
                    <a:pt x="703" y="4449277"/>
                    <a:pt x="1636350" y="3061345"/>
                    <a:pt x="2321612" y="3399854"/>
                  </a:cubicBezTo>
                  <a:cubicBezTo>
                    <a:pt x="3006874" y="3738364"/>
                    <a:pt x="3534845" y="3452202"/>
                    <a:pt x="3916291" y="2993864"/>
                  </a:cubicBezTo>
                  <a:cubicBezTo>
                    <a:pt x="4962761" y="1735849"/>
                    <a:pt x="6516533" y="3905374"/>
                    <a:pt x="5868426" y="2756914"/>
                  </a:cubicBezTo>
                  <a:cubicBezTo>
                    <a:pt x="5641625" y="2355107"/>
                    <a:pt x="6370070" y="1107979"/>
                    <a:pt x="7685169" y="2125046"/>
                  </a:cubicBezTo>
                  <a:cubicBezTo>
                    <a:pt x="9377778" y="3433994"/>
                    <a:pt x="10754022" y="-276508"/>
                    <a:pt x="12187474" y="15128"/>
                  </a:cubicBezTo>
                </a:path>
              </a:pathLst>
            </a:custGeom>
            <a:noFill/>
            <a:ln w="6151" cap="flat">
              <a:solidFill>
                <a:schemeClr val="bg1">
                  <a:alpha val="2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7800" y="138231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渐变风</a:t>
            </a:r>
            <a:br>
              <a:rPr lang="en-US" altLang="zh-CN" dirty="0"/>
            </a:br>
            <a:r>
              <a:rPr lang="zh-CN" altLang="en-US" dirty="0"/>
              <a:t>学习汇报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589290"/>
            <a:ext cx="9144000" cy="47466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汇报人：稻壳儿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047076"/>
            <a:ext cx="9144000" cy="47466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日期：</a:t>
            </a:r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XX</a:t>
            </a:r>
            <a:r>
              <a:rPr lang="zh-CN" altLang="en-US" dirty="0"/>
              <a:t>月</a:t>
            </a:r>
            <a:r>
              <a:rPr lang="en-US" altLang="zh-CN" dirty="0"/>
              <a:t>XX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330200" y="397219"/>
            <a:ext cx="1778000" cy="47466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YOUR LOGO </a:t>
            </a:r>
            <a:endParaRPr lang="en-US" altLang="zh-CN" dirty="0"/>
          </a:p>
        </p:txBody>
      </p:sp>
      <p:grpSp>
        <p:nvGrpSpPr>
          <p:cNvPr id="64" name="组合 63"/>
          <p:cNvGrpSpPr/>
          <p:nvPr userDrawn="1"/>
        </p:nvGrpSpPr>
        <p:grpSpPr>
          <a:xfrm flipH="1">
            <a:off x="330200" y="6448399"/>
            <a:ext cx="330200" cy="98770"/>
            <a:chOff x="7269808" y="649993"/>
            <a:chExt cx="620244" cy="185529"/>
          </a:xfrm>
          <a:solidFill>
            <a:schemeClr val="bg1">
              <a:alpha val="70000"/>
            </a:schemeClr>
          </a:solidFill>
        </p:grpSpPr>
        <p:sp>
          <p:nvSpPr>
            <p:cNvPr id="65" name="直角三角形 64"/>
            <p:cNvSpPr/>
            <p:nvPr userDrawn="1"/>
          </p:nvSpPr>
          <p:spPr>
            <a:xfrm rot="2700000">
              <a:off x="7268091" y="651710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直角三角形 65"/>
            <p:cNvSpPr/>
            <p:nvPr userDrawn="1"/>
          </p:nvSpPr>
          <p:spPr>
            <a:xfrm rot="2700000">
              <a:off x="7487166" y="651711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直角三角形 66"/>
            <p:cNvSpPr/>
            <p:nvPr userDrawn="1"/>
          </p:nvSpPr>
          <p:spPr>
            <a:xfrm rot="2700000">
              <a:off x="7706241" y="651712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 userDrawn="1"/>
        </p:nvGrpSpPr>
        <p:grpSpPr>
          <a:xfrm>
            <a:off x="11548977" y="397219"/>
            <a:ext cx="330200" cy="98770"/>
            <a:chOff x="7269808" y="649993"/>
            <a:chExt cx="620244" cy="185529"/>
          </a:xfrm>
          <a:solidFill>
            <a:schemeClr val="bg1">
              <a:alpha val="70000"/>
            </a:schemeClr>
          </a:solidFill>
        </p:grpSpPr>
        <p:sp>
          <p:nvSpPr>
            <p:cNvPr id="71" name="直角三角形 70"/>
            <p:cNvSpPr/>
            <p:nvPr userDrawn="1"/>
          </p:nvSpPr>
          <p:spPr>
            <a:xfrm rot="2700000">
              <a:off x="7268091" y="651710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 userDrawn="1"/>
          </p:nvSpPr>
          <p:spPr>
            <a:xfrm rot="2700000">
              <a:off x="7487166" y="651711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直角三角形 72"/>
            <p:cNvSpPr/>
            <p:nvPr userDrawn="1"/>
          </p:nvSpPr>
          <p:spPr>
            <a:xfrm rot="2700000">
              <a:off x="7706241" y="651712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任意多边形: 形状 85"/>
          <p:cNvSpPr/>
          <p:nvPr userDrawn="1"/>
        </p:nvSpPr>
        <p:spPr>
          <a:xfrm>
            <a:off x="1524000" y="4006807"/>
            <a:ext cx="4052236" cy="130853"/>
          </a:xfrm>
          <a:custGeom>
            <a:avLst/>
            <a:gdLst>
              <a:gd name="connsiteX0" fmla="*/ 0 w 4052236"/>
              <a:gd name="connsiteY0" fmla="*/ 0 h 221381"/>
              <a:gd name="connsiteX1" fmla="*/ 924025 w 4052236"/>
              <a:gd name="connsiteY1" fmla="*/ 0 h 221381"/>
              <a:gd name="connsiteX2" fmla="*/ 924025 w 4052236"/>
              <a:gd name="connsiteY2" fmla="*/ 221381 h 221381"/>
              <a:gd name="connsiteX3" fmla="*/ 1116530 w 4052236"/>
              <a:gd name="connsiteY3" fmla="*/ 28876 h 221381"/>
              <a:gd name="connsiteX4" fmla="*/ 4052236 w 4052236"/>
              <a:gd name="connsiteY4" fmla="*/ 28876 h 221381"/>
              <a:gd name="connsiteX0-1" fmla="*/ 0 w 4052236"/>
              <a:gd name="connsiteY0-2" fmla="*/ 11764 h 233145"/>
              <a:gd name="connsiteX1-3" fmla="*/ 924025 w 4052236"/>
              <a:gd name="connsiteY1-4" fmla="*/ 11764 h 233145"/>
              <a:gd name="connsiteX2-5" fmla="*/ 924025 w 4052236"/>
              <a:gd name="connsiteY2-6" fmla="*/ 233145 h 233145"/>
              <a:gd name="connsiteX3-7" fmla="*/ 1116530 w 4052236"/>
              <a:gd name="connsiteY3-8" fmla="*/ 0 h 233145"/>
              <a:gd name="connsiteX4-9" fmla="*/ 4052236 w 4052236"/>
              <a:gd name="connsiteY4-10" fmla="*/ 40640 h 233145"/>
              <a:gd name="connsiteX0-11" fmla="*/ 0 w 4052236"/>
              <a:gd name="connsiteY0-12" fmla="*/ 21924 h 243305"/>
              <a:gd name="connsiteX1-13" fmla="*/ 924025 w 4052236"/>
              <a:gd name="connsiteY1-14" fmla="*/ 21924 h 243305"/>
              <a:gd name="connsiteX2-15" fmla="*/ 924025 w 4052236"/>
              <a:gd name="connsiteY2-16" fmla="*/ 243305 h 243305"/>
              <a:gd name="connsiteX3-17" fmla="*/ 1116530 w 4052236"/>
              <a:gd name="connsiteY3-18" fmla="*/ 10160 h 243305"/>
              <a:gd name="connsiteX4-19" fmla="*/ 4052236 w 4052236"/>
              <a:gd name="connsiteY4-20" fmla="*/ 0 h 243305"/>
              <a:gd name="connsiteX0-21" fmla="*/ 0 w 4052236"/>
              <a:gd name="connsiteY0-22" fmla="*/ 21924 h 243305"/>
              <a:gd name="connsiteX1-23" fmla="*/ 924025 w 4052236"/>
              <a:gd name="connsiteY1-24" fmla="*/ 21924 h 243305"/>
              <a:gd name="connsiteX2-25" fmla="*/ 924025 w 4052236"/>
              <a:gd name="connsiteY2-26" fmla="*/ 243305 h 243305"/>
              <a:gd name="connsiteX3-27" fmla="*/ 1116530 w 4052236"/>
              <a:gd name="connsiteY3-28" fmla="*/ 16510 h 243305"/>
              <a:gd name="connsiteX4-29" fmla="*/ 4052236 w 4052236"/>
              <a:gd name="connsiteY4-30" fmla="*/ 0 h 243305"/>
              <a:gd name="connsiteX0-31" fmla="*/ 0 w 4052236"/>
              <a:gd name="connsiteY0-32" fmla="*/ 21924 h 243305"/>
              <a:gd name="connsiteX1-33" fmla="*/ 924025 w 4052236"/>
              <a:gd name="connsiteY1-34" fmla="*/ 21924 h 243305"/>
              <a:gd name="connsiteX2-35" fmla="*/ 924025 w 4052236"/>
              <a:gd name="connsiteY2-36" fmla="*/ 243305 h 243305"/>
              <a:gd name="connsiteX3-37" fmla="*/ 1116530 w 4052236"/>
              <a:gd name="connsiteY3-38" fmla="*/ 20744 h 243305"/>
              <a:gd name="connsiteX4-39" fmla="*/ 4052236 w 4052236"/>
              <a:gd name="connsiteY4-40" fmla="*/ 0 h 243305"/>
              <a:gd name="connsiteX0-41" fmla="*/ 0 w 4052236"/>
              <a:gd name="connsiteY0-42" fmla="*/ 1180 h 222561"/>
              <a:gd name="connsiteX1-43" fmla="*/ 924025 w 4052236"/>
              <a:gd name="connsiteY1-44" fmla="*/ 1180 h 222561"/>
              <a:gd name="connsiteX2-45" fmla="*/ 924025 w 4052236"/>
              <a:gd name="connsiteY2-46" fmla="*/ 222561 h 222561"/>
              <a:gd name="connsiteX3-47" fmla="*/ 1116530 w 4052236"/>
              <a:gd name="connsiteY3-48" fmla="*/ 0 h 222561"/>
              <a:gd name="connsiteX4-49" fmla="*/ 4052236 w 4052236"/>
              <a:gd name="connsiteY4-50" fmla="*/ 422 h 2225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52236" h="222561">
                <a:moveTo>
                  <a:pt x="0" y="1180"/>
                </a:moveTo>
                <a:lnTo>
                  <a:pt x="924025" y="1180"/>
                </a:lnTo>
                <a:lnTo>
                  <a:pt x="924025" y="222561"/>
                </a:lnTo>
                <a:lnTo>
                  <a:pt x="1116530" y="0"/>
                </a:lnTo>
                <a:lnTo>
                  <a:pt x="4052236" y="422"/>
                </a:lnTo>
              </a:path>
            </a:pathLst>
          </a:custGeom>
          <a:noFill/>
          <a:ln w="25400">
            <a:solidFill>
              <a:schemeClr val="accent3">
                <a:lumMod val="60000"/>
                <a:lumOff val="40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11386217" y="6436019"/>
            <a:ext cx="492960" cy="123531"/>
            <a:chOff x="11268551" y="6399014"/>
            <a:chExt cx="492960" cy="123531"/>
          </a:xfrm>
        </p:grpSpPr>
        <p:sp>
          <p:nvSpPr>
            <p:cNvPr id="87" name="椭圆 86"/>
            <p:cNvSpPr/>
            <p:nvPr userDrawn="1"/>
          </p:nvSpPr>
          <p:spPr>
            <a:xfrm>
              <a:off x="11637980" y="6399014"/>
              <a:ext cx="123531" cy="123531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>
              <a:off x="11453266" y="6399014"/>
              <a:ext cx="123531" cy="12353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>
              <a:off x="11268551" y="6399014"/>
              <a:ext cx="123531" cy="123531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/>
          <a:srcRect l="4299" r="59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3"/>
          <a:srcRect l="57449" b="2963"/>
          <a:stretch>
            <a:fillRect/>
          </a:stretch>
        </p:blipFill>
        <p:spPr>
          <a:xfrm>
            <a:off x="0" y="203200"/>
            <a:ext cx="2915625" cy="6654800"/>
          </a:xfrm>
          <a:custGeom>
            <a:avLst/>
            <a:gdLst>
              <a:gd name="connsiteX0" fmla="*/ 0 w 2915625"/>
              <a:gd name="connsiteY0" fmla="*/ 0 h 6654800"/>
              <a:gd name="connsiteX1" fmla="*/ 2915625 w 2915625"/>
              <a:gd name="connsiteY1" fmla="*/ 0 h 6654800"/>
              <a:gd name="connsiteX2" fmla="*/ 2915625 w 2915625"/>
              <a:gd name="connsiteY2" fmla="*/ 6654800 h 6654800"/>
              <a:gd name="connsiteX3" fmla="*/ 0 w 2915625"/>
              <a:gd name="connsiteY3" fmla="*/ 6654800 h 66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5625" h="6654800">
                <a:moveTo>
                  <a:pt x="0" y="0"/>
                </a:moveTo>
                <a:lnTo>
                  <a:pt x="2915625" y="0"/>
                </a:lnTo>
                <a:lnTo>
                  <a:pt x="2915625" y="6654800"/>
                </a:lnTo>
                <a:lnTo>
                  <a:pt x="0" y="665480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4"/>
          <a:srcRect r="70235" b="2963"/>
          <a:stretch>
            <a:fillRect/>
          </a:stretch>
        </p:blipFill>
        <p:spPr>
          <a:xfrm>
            <a:off x="10150728" y="203200"/>
            <a:ext cx="2041272" cy="6654800"/>
          </a:xfrm>
          <a:custGeom>
            <a:avLst/>
            <a:gdLst>
              <a:gd name="connsiteX0" fmla="*/ 0 w 2041272"/>
              <a:gd name="connsiteY0" fmla="*/ 0 h 6654800"/>
              <a:gd name="connsiteX1" fmla="*/ 2041272 w 2041272"/>
              <a:gd name="connsiteY1" fmla="*/ 0 h 6654800"/>
              <a:gd name="connsiteX2" fmla="*/ 2041272 w 2041272"/>
              <a:gd name="connsiteY2" fmla="*/ 6654800 h 6654800"/>
              <a:gd name="connsiteX3" fmla="*/ 0 w 2041272"/>
              <a:gd name="connsiteY3" fmla="*/ 6654800 h 66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272" h="6654800">
                <a:moveTo>
                  <a:pt x="0" y="0"/>
                </a:moveTo>
                <a:lnTo>
                  <a:pt x="2041272" y="0"/>
                </a:lnTo>
                <a:lnTo>
                  <a:pt x="2041272" y="6654800"/>
                </a:lnTo>
                <a:lnTo>
                  <a:pt x="0" y="6654800"/>
                </a:lnTo>
                <a:close/>
              </a:path>
            </a:pathLst>
          </a:custGeom>
        </p:spPr>
      </p:pic>
      <p:pic>
        <p:nvPicPr>
          <p:cNvPr id="71" name="图片 70" descr="C:/Users/86166/AppData/Local/Temp/picturecompress_20220503182559/output_1.pngoutput_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373660" y="1635660"/>
            <a:ext cx="3975641" cy="3975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887383" y="2935332"/>
            <a:ext cx="3201328" cy="1593074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  <a:effectLst>
                  <a:outerShdw blurRad="127000" dist="38100" dir="2700000" algn="tl" rotWithShape="0">
                    <a:schemeClr val="bg1">
                      <a:alpha val="2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887383" y="2458162"/>
            <a:ext cx="3201988" cy="469900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dirty="0" smtClean="0">
                <a:solidFill>
                  <a:schemeClr val="bg1"/>
                </a:solidFill>
                <a:effectLst>
                  <a:outerShdw blurRad="1270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kern="1200" dirty="0">
                <a:solidFill>
                  <a:schemeClr val="bg1"/>
                </a:solidFill>
                <a:effectLst>
                  <a:outerShdw blurRad="127000" dist="38100" dir="2700000" algn="tl" rotWithShape="0">
                    <a:schemeClr val="bg1">
                      <a:alpha val="2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Contents</a:t>
            </a:r>
            <a:endParaRPr lang="zh-CN" altLang="en-US" sz="2800" kern="1200" dirty="0">
              <a:solidFill>
                <a:schemeClr val="bg1"/>
              </a:solidFill>
              <a:effectLst>
                <a:outerShdw blurRad="127000" dist="38100" dir="2700000" algn="tl" rotWithShape="0">
                  <a:schemeClr val="bg1">
                    <a:alpha val="2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卡通人物&#10;&#10;低可信度描述已自动生成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flipV="1">
            <a:off x="378671" y="4089400"/>
            <a:ext cx="9252992" cy="2768600"/>
          </a:xfrm>
          <a:custGeom>
            <a:avLst/>
            <a:gdLst>
              <a:gd name="connsiteX0" fmla="*/ 0 w 9252992"/>
              <a:gd name="connsiteY0" fmla="*/ 2768600 h 2768600"/>
              <a:gd name="connsiteX1" fmla="*/ 9252992 w 9252992"/>
              <a:gd name="connsiteY1" fmla="*/ 2768600 h 2768600"/>
              <a:gd name="connsiteX2" fmla="*/ 9252992 w 9252992"/>
              <a:gd name="connsiteY2" fmla="*/ 0 h 2768600"/>
              <a:gd name="connsiteX3" fmla="*/ 0 w 9252992"/>
              <a:gd name="connsiteY3" fmla="*/ 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2992" h="2768600">
                <a:moveTo>
                  <a:pt x="0" y="2768600"/>
                </a:moveTo>
                <a:lnTo>
                  <a:pt x="9252992" y="2768600"/>
                </a:lnTo>
                <a:lnTo>
                  <a:pt x="925299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占位符 29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397219"/>
            <a:ext cx="1778000" cy="47466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YOUR LOGO </a:t>
            </a:r>
            <a:endParaRPr lang="en-US" altLang="zh-CN" dirty="0"/>
          </a:p>
        </p:txBody>
      </p:sp>
      <p:grpSp>
        <p:nvGrpSpPr>
          <p:cNvPr id="7" name="组合 6"/>
          <p:cNvGrpSpPr/>
          <p:nvPr userDrawn="1"/>
        </p:nvGrpSpPr>
        <p:grpSpPr>
          <a:xfrm flipH="1">
            <a:off x="330200" y="6448399"/>
            <a:ext cx="330200" cy="98770"/>
            <a:chOff x="7269808" y="649993"/>
            <a:chExt cx="620244" cy="185529"/>
          </a:xfrm>
          <a:solidFill>
            <a:schemeClr val="bg1">
              <a:alpha val="70000"/>
            </a:schemeClr>
          </a:solidFill>
        </p:grpSpPr>
        <p:sp>
          <p:nvSpPr>
            <p:cNvPr id="8" name="直角三角形 7"/>
            <p:cNvSpPr/>
            <p:nvPr userDrawn="1"/>
          </p:nvSpPr>
          <p:spPr>
            <a:xfrm rot="2700000">
              <a:off x="7268091" y="651710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 userDrawn="1"/>
          </p:nvSpPr>
          <p:spPr>
            <a:xfrm rot="2700000">
              <a:off x="7487166" y="651711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 userDrawn="1"/>
          </p:nvSpPr>
          <p:spPr>
            <a:xfrm rot="2700000">
              <a:off x="7706241" y="651712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11548977" y="397219"/>
            <a:ext cx="330200" cy="98770"/>
            <a:chOff x="7269808" y="649993"/>
            <a:chExt cx="620244" cy="185529"/>
          </a:xfrm>
          <a:solidFill>
            <a:schemeClr val="bg1">
              <a:alpha val="70000"/>
            </a:schemeClr>
          </a:solidFill>
        </p:grpSpPr>
        <p:sp>
          <p:nvSpPr>
            <p:cNvPr id="12" name="直角三角形 11"/>
            <p:cNvSpPr/>
            <p:nvPr userDrawn="1"/>
          </p:nvSpPr>
          <p:spPr>
            <a:xfrm rot="2700000">
              <a:off x="7268091" y="651710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/>
          </p:nvSpPr>
          <p:spPr>
            <a:xfrm rot="2700000">
              <a:off x="7487166" y="651711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 userDrawn="1"/>
          </p:nvSpPr>
          <p:spPr>
            <a:xfrm rot="2700000">
              <a:off x="7706241" y="651712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11386217" y="6436019"/>
            <a:ext cx="492960" cy="123531"/>
            <a:chOff x="11268551" y="6399014"/>
            <a:chExt cx="492960" cy="123531"/>
          </a:xfrm>
        </p:grpSpPr>
        <p:sp>
          <p:nvSpPr>
            <p:cNvPr id="16" name="椭圆 15"/>
            <p:cNvSpPr/>
            <p:nvPr userDrawn="1"/>
          </p:nvSpPr>
          <p:spPr>
            <a:xfrm>
              <a:off x="11637980" y="6399014"/>
              <a:ext cx="123531" cy="123531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11453266" y="6399014"/>
              <a:ext cx="123531" cy="12353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11268551" y="6399014"/>
              <a:ext cx="123531" cy="123531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占位符 24"/>
          <p:cNvSpPr>
            <a:spLocks noGrp="1"/>
          </p:cNvSpPr>
          <p:nvPr>
            <p:ph type="body" sz="quarter" idx="15" hasCustomPrompt="1"/>
          </p:nvPr>
        </p:nvSpPr>
        <p:spPr>
          <a:xfrm>
            <a:off x="3102769" y="2558291"/>
            <a:ext cx="5986462" cy="1069975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zh-CN" altLang="en-US" sz="7200" kern="1200" dirty="0">
                <a:solidFill>
                  <a:schemeClr val="bg1"/>
                </a:solidFill>
                <a:effectLst>
                  <a:outerShdw blurRad="76200" dist="38100" dir="2700000" algn="tl" rotWithShape="0">
                    <a:schemeClr val="bg1">
                      <a:alpha val="20000"/>
                    </a:schemeClr>
                  </a:outerShdw>
                  <a:reflection blurRad="6350" stA="12000" endPos="50000" dist="60007" dir="5400000" sy="-100000" algn="bl" rotWithShape="0"/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学习内容回顾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6" hasCustomPrompt="1"/>
          </p:nvPr>
        </p:nvSpPr>
        <p:spPr>
          <a:xfrm>
            <a:off x="3102769" y="1705708"/>
            <a:ext cx="5986462" cy="648717"/>
          </a:xfrm>
        </p:spPr>
        <p:txBody>
          <a:bodyPr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bg1"/>
                </a:solidFill>
                <a:effectLst>
                  <a:outerShdw blurRad="76200" dist="38100" dir="2700000" algn="tl" rotWithShape="0">
                    <a:schemeClr val="bg1">
                      <a:alpha val="20000"/>
                    </a:schemeClr>
                  </a:outerShdw>
                  <a:reflection blurRad="6350" stA="12000" endPos="50000" dist="60007" dir="5400000" sy="-100000" algn="bl" rotWithShape="0"/>
                </a:effectLst>
                <a:latin typeface="+mn-lt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Review of learning content</a:t>
            </a:r>
            <a:endParaRPr lang="zh-CN" altLang="en-US" dirty="0"/>
          </a:p>
        </p:txBody>
      </p:sp>
      <p:sp>
        <p:nvSpPr>
          <p:cNvPr id="39" name="任意多边形: 形状 38"/>
          <p:cNvSpPr/>
          <p:nvPr userDrawn="1"/>
        </p:nvSpPr>
        <p:spPr>
          <a:xfrm flipH="1">
            <a:off x="3102769" y="3939561"/>
            <a:ext cx="5986462" cy="149839"/>
          </a:xfrm>
          <a:custGeom>
            <a:avLst/>
            <a:gdLst>
              <a:gd name="connsiteX0" fmla="*/ 0 w 4052236"/>
              <a:gd name="connsiteY0" fmla="*/ 0 h 221381"/>
              <a:gd name="connsiteX1" fmla="*/ 924025 w 4052236"/>
              <a:gd name="connsiteY1" fmla="*/ 0 h 221381"/>
              <a:gd name="connsiteX2" fmla="*/ 924025 w 4052236"/>
              <a:gd name="connsiteY2" fmla="*/ 221381 h 221381"/>
              <a:gd name="connsiteX3" fmla="*/ 1116530 w 4052236"/>
              <a:gd name="connsiteY3" fmla="*/ 28876 h 221381"/>
              <a:gd name="connsiteX4" fmla="*/ 4052236 w 4052236"/>
              <a:gd name="connsiteY4" fmla="*/ 28876 h 221381"/>
              <a:gd name="connsiteX0-1" fmla="*/ 0 w 4052236"/>
              <a:gd name="connsiteY0-2" fmla="*/ 11764 h 233145"/>
              <a:gd name="connsiteX1-3" fmla="*/ 924025 w 4052236"/>
              <a:gd name="connsiteY1-4" fmla="*/ 11764 h 233145"/>
              <a:gd name="connsiteX2-5" fmla="*/ 924025 w 4052236"/>
              <a:gd name="connsiteY2-6" fmla="*/ 233145 h 233145"/>
              <a:gd name="connsiteX3-7" fmla="*/ 1116530 w 4052236"/>
              <a:gd name="connsiteY3-8" fmla="*/ 0 h 233145"/>
              <a:gd name="connsiteX4-9" fmla="*/ 4052236 w 4052236"/>
              <a:gd name="connsiteY4-10" fmla="*/ 40640 h 233145"/>
              <a:gd name="connsiteX0-11" fmla="*/ 0 w 4052236"/>
              <a:gd name="connsiteY0-12" fmla="*/ 21924 h 243305"/>
              <a:gd name="connsiteX1-13" fmla="*/ 924025 w 4052236"/>
              <a:gd name="connsiteY1-14" fmla="*/ 21924 h 243305"/>
              <a:gd name="connsiteX2-15" fmla="*/ 924025 w 4052236"/>
              <a:gd name="connsiteY2-16" fmla="*/ 243305 h 243305"/>
              <a:gd name="connsiteX3-17" fmla="*/ 1116530 w 4052236"/>
              <a:gd name="connsiteY3-18" fmla="*/ 10160 h 243305"/>
              <a:gd name="connsiteX4-19" fmla="*/ 4052236 w 4052236"/>
              <a:gd name="connsiteY4-20" fmla="*/ 0 h 243305"/>
              <a:gd name="connsiteX0-21" fmla="*/ 0 w 4052236"/>
              <a:gd name="connsiteY0-22" fmla="*/ 21924 h 243305"/>
              <a:gd name="connsiteX1-23" fmla="*/ 924025 w 4052236"/>
              <a:gd name="connsiteY1-24" fmla="*/ 21924 h 243305"/>
              <a:gd name="connsiteX2-25" fmla="*/ 924025 w 4052236"/>
              <a:gd name="connsiteY2-26" fmla="*/ 243305 h 243305"/>
              <a:gd name="connsiteX3-27" fmla="*/ 1116530 w 4052236"/>
              <a:gd name="connsiteY3-28" fmla="*/ 16510 h 243305"/>
              <a:gd name="connsiteX4-29" fmla="*/ 4052236 w 4052236"/>
              <a:gd name="connsiteY4-30" fmla="*/ 0 h 243305"/>
              <a:gd name="connsiteX0-31" fmla="*/ 0 w 4052236"/>
              <a:gd name="connsiteY0-32" fmla="*/ 21924 h 243305"/>
              <a:gd name="connsiteX1-33" fmla="*/ 924025 w 4052236"/>
              <a:gd name="connsiteY1-34" fmla="*/ 21924 h 243305"/>
              <a:gd name="connsiteX2-35" fmla="*/ 924025 w 4052236"/>
              <a:gd name="connsiteY2-36" fmla="*/ 243305 h 243305"/>
              <a:gd name="connsiteX3-37" fmla="*/ 1116530 w 4052236"/>
              <a:gd name="connsiteY3-38" fmla="*/ 20744 h 243305"/>
              <a:gd name="connsiteX4-39" fmla="*/ 4052236 w 4052236"/>
              <a:gd name="connsiteY4-40" fmla="*/ 0 h 243305"/>
              <a:gd name="connsiteX0-41" fmla="*/ 0 w 4052236"/>
              <a:gd name="connsiteY0-42" fmla="*/ 1180 h 222561"/>
              <a:gd name="connsiteX1-43" fmla="*/ 924025 w 4052236"/>
              <a:gd name="connsiteY1-44" fmla="*/ 1180 h 222561"/>
              <a:gd name="connsiteX2-45" fmla="*/ 924025 w 4052236"/>
              <a:gd name="connsiteY2-46" fmla="*/ 222561 h 222561"/>
              <a:gd name="connsiteX3-47" fmla="*/ 1116530 w 4052236"/>
              <a:gd name="connsiteY3-48" fmla="*/ 0 h 222561"/>
              <a:gd name="connsiteX4-49" fmla="*/ 4052236 w 4052236"/>
              <a:gd name="connsiteY4-50" fmla="*/ 422 h 2225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52236" h="222561">
                <a:moveTo>
                  <a:pt x="0" y="1180"/>
                </a:moveTo>
                <a:lnTo>
                  <a:pt x="924025" y="1180"/>
                </a:lnTo>
                <a:lnTo>
                  <a:pt x="924025" y="222561"/>
                </a:lnTo>
                <a:lnTo>
                  <a:pt x="1116530" y="0"/>
                </a:lnTo>
                <a:lnTo>
                  <a:pt x="4052236" y="422"/>
                </a:lnTo>
              </a:path>
            </a:pathLst>
          </a:custGeom>
          <a:noFill/>
          <a:ln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 hasCustomPrompt="1"/>
          </p:nvPr>
        </p:nvSpPr>
        <p:spPr>
          <a:xfrm>
            <a:off x="6438900" y="4435875"/>
            <a:ext cx="2650331" cy="479425"/>
          </a:xfrm>
        </p:spPr>
        <p:txBody>
          <a:bodyPr>
            <a:noAutofit/>
          </a:bodyPr>
          <a:lstStyle>
            <a:lvl1pPr marL="0" indent="0" algn="ctr">
              <a:buNone/>
              <a:defRPr sz="3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  <a:endParaRPr lang="zh-CN" altLang="en-US" dirty="0"/>
          </a:p>
        </p:txBody>
      </p:sp>
      <p:pic>
        <p:nvPicPr>
          <p:cNvPr id="30" name="图片 29" descr="卡通人物&#10;&#10;低可信度描述已自动生成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 rot="12304351" flipV="1">
            <a:off x="7559894" y="-754832"/>
            <a:ext cx="3171269" cy="1759440"/>
          </a:xfrm>
          <a:custGeom>
            <a:avLst/>
            <a:gdLst>
              <a:gd name="connsiteX0" fmla="*/ 3171269 w 3171269"/>
              <a:gd name="connsiteY0" fmla="*/ 1483677 h 1759440"/>
              <a:gd name="connsiteX1" fmla="*/ 0 w 3171269"/>
              <a:gd name="connsiteY1" fmla="*/ 0 h 1759440"/>
              <a:gd name="connsiteX2" fmla="*/ 0 w 3171269"/>
              <a:gd name="connsiteY2" fmla="*/ 1759440 h 1759440"/>
              <a:gd name="connsiteX3" fmla="*/ 3171269 w 3171269"/>
              <a:gd name="connsiteY3" fmla="*/ 1759440 h 175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269" h="1759440">
                <a:moveTo>
                  <a:pt x="3171269" y="1483677"/>
                </a:moveTo>
                <a:lnTo>
                  <a:pt x="0" y="0"/>
                </a:lnTo>
                <a:lnTo>
                  <a:pt x="0" y="1759440"/>
                </a:lnTo>
                <a:lnTo>
                  <a:pt x="3171269" y="175944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 userDrawn="1"/>
        </p:nvSpPr>
        <p:spPr>
          <a:xfrm flipH="1">
            <a:off x="629920" y="738231"/>
            <a:ext cx="4069080" cy="1050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alpha val="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 flipH="1">
            <a:off x="477520" y="585831"/>
            <a:ext cx="4069080" cy="1050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alpha val="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0400" y="472682"/>
            <a:ext cx="10523538" cy="45259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>
                <a:solidFill>
                  <a:schemeClr val="bg1">
                    <a:alpha val="80000"/>
                  </a:schemeClr>
                </a:solidFill>
                <a:effectLst>
                  <a:outerShdw blurRad="127000" dist="38100" dir="2700000" algn="tl" rotWithShape="0">
                    <a:schemeClr val="accent4">
                      <a:alpha val="2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请单击此处输入您的标题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 rot="2657965" flipH="1">
            <a:off x="651642" y="471410"/>
            <a:ext cx="104906" cy="10490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58000">
                <a:schemeClr val="bg1">
                  <a:lumMod val="95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rot="2657965" flipH="1">
            <a:off x="1093217" y="822309"/>
            <a:ext cx="136643" cy="136643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58000">
                <a:schemeClr val="bg1">
                  <a:lumMod val="95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rot="2657965" flipH="1">
            <a:off x="1734955" y="360282"/>
            <a:ext cx="177335" cy="17733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58000">
                <a:schemeClr val="bg1">
                  <a:lumMod val="9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 flipH="1">
            <a:off x="9505950" y="6235700"/>
            <a:ext cx="2012950" cy="206366"/>
            <a:chOff x="629920" y="738231"/>
            <a:chExt cx="4234839" cy="160897"/>
          </a:xfrm>
        </p:grpSpPr>
        <p:sp>
          <p:nvSpPr>
            <p:cNvPr id="15" name="矩形: 圆角 14"/>
            <p:cNvSpPr/>
            <p:nvPr userDrawn="1"/>
          </p:nvSpPr>
          <p:spPr>
            <a:xfrm flipH="1">
              <a:off x="795678" y="847460"/>
              <a:ext cx="4069081" cy="5166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" name="矩形: 圆角 15"/>
            <p:cNvSpPr/>
            <p:nvPr userDrawn="1"/>
          </p:nvSpPr>
          <p:spPr>
            <a:xfrm flipH="1">
              <a:off x="629920" y="738231"/>
              <a:ext cx="4069081" cy="693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卡通人物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6" b="2410"/>
          <a:stretch>
            <a:fillRect/>
          </a:stretch>
        </p:blipFill>
        <p:spPr>
          <a:xfrm flipH="1" flipV="1">
            <a:off x="343276" y="0"/>
            <a:ext cx="11429248" cy="6858000"/>
          </a:xfrm>
          <a:custGeom>
            <a:avLst/>
            <a:gdLst>
              <a:gd name="connsiteX0" fmla="*/ 11429248 w 11429248"/>
              <a:gd name="connsiteY0" fmla="*/ 6858000 h 6858000"/>
              <a:gd name="connsiteX1" fmla="*/ 0 w 11429248"/>
              <a:gd name="connsiteY1" fmla="*/ 6858000 h 6858000"/>
              <a:gd name="connsiteX2" fmla="*/ 0 w 11429248"/>
              <a:gd name="connsiteY2" fmla="*/ 0 h 6858000"/>
              <a:gd name="connsiteX3" fmla="*/ 11429248 w 114292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248" h="6858000">
                <a:moveTo>
                  <a:pt x="11429248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429248" y="0"/>
                </a:lnTo>
                <a:close/>
              </a:path>
            </a:pathLst>
          </a:cu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082367" y="2328995"/>
            <a:ext cx="4700758" cy="251777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zh-CN" altLang="en-US" sz="7200" kern="1200" dirty="0">
                <a:solidFill>
                  <a:schemeClr val="bg1"/>
                </a:solidFill>
                <a:effectLst>
                  <a:outerShdw blurRad="76200" dist="38100" dir="2700000" algn="tl" rotWithShape="0">
                    <a:schemeClr val="bg1">
                      <a:alpha val="20000"/>
                    </a:schemeClr>
                  </a:outerShdw>
                  <a:reflection blurRad="6350" stA="12000" endPos="50000" dist="60007" dir="5400000" sy="-100000" algn="bl" rotWithShape="0"/>
                </a:effectLst>
                <a:latin typeface="+mj-ea"/>
                <a:ea typeface="+mj-ea"/>
                <a:cs typeface="+mn-cs"/>
              </a:defRPr>
            </a:lvl1pPr>
          </a:lstStyle>
          <a:p>
            <a:pPr algn="ctr"/>
            <a:r>
              <a:rPr lang="zh-CN" altLang="en-US" dirty="0"/>
              <a:t>感谢聆听，</a:t>
            </a:r>
            <a:endParaRPr lang="en-US" altLang="zh-CN" dirty="0"/>
          </a:p>
          <a:p>
            <a:pPr algn="ctr"/>
            <a:r>
              <a:rPr lang="zh-CN" altLang="en-US" dirty="0"/>
              <a:t>欢迎指导！</a:t>
            </a:r>
            <a:endParaRPr lang="zh-CN" altLang="en-US" dirty="0"/>
          </a:p>
        </p:txBody>
      </p:sp>
      <p:sp>
        <p:nvSpPr>
          <p:cNvPr id="12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330200" y="397219"/>
            <a:ext cx="1778000" cy="47466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YOUR LOGO </a:t>
            </a:r>
            <a:endParaRPr lang="en-US" altLang="zh-CN" dirty="0"/>
          </a:p>
        </p:txBody>
      </p:sp>
      <p:grpSp>
        <p:nvGrpSpPr>
          <p:cNvPr id="13" name="组合 12"/>
          <p:cNvGrpSpPr/>
          <p:nvPr userDrawn="1"/>
        </p:nvGrpSpPr>
        <p:grpSpPr>
          <a:xfrm flipH="1">
            <a:off x="330200" y="6448399"/>
            <a:ext cx="330200" cy="98770"/>
            <a:chOff x="7269808" y="649993"/>
            <a:chExt cx="620244" cy="185529"/>
          </a:xfrm>
          <a:solidFill>
            <a:schemeClr val="bg1">
              <a:alpha val="70000"/>
            </a:schemeClr>
          </a:solidFill>
        </p:grpSpPr>
        <p:sp>
          <p:nvSpPr>
            <p:cNvPr id="14" name="直角三角形 13"/>
            <p:cNvSpPr/>
            <p:nvPr userDrawn="1"/>
          </p:nvSpPr>
          <p:spPr>
            <a:xfrm rot="2700000">
              <a:off x="7268091" y="651710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 userDrawn="1"/>
          </p:nvSpPr>
          <p:spPr>
            <a:xfrm rot="2700000">
              <a:off x="7487166" y="651711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 userDrawn="1"/>
          </p:nvSpPr>
          <p:spPr>
            <a:xfrm rot="2700000">
              <a:off x="7706241" y="651712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1548977" y="397219"/>
            <a:ext cx="330200" cy="98770"/>
            <a:chOff x="7269808" y="649993"/>
            <a:chExt cx="620244" cy="185529"/>
          </a:xfrm>
          <a:solidFill>
            <a:schemeClr val="bg1">
              <a:alpha val="70000"/>
            </a:schemeClr>
          </a:solidFill>
        </p:grpSpPr>
        <p:sp>
          <p:nvSpPr>
            <p:cNvPr id="18" name="直角三角形 17"/>
            <p:cNvSpPr/>
            <p:nvPr userDrawn="1"/>
          </p:nvSpPr>
          <p:spPr>
            <a:xfrm rot="2700000">
              <a:off x="7268091" y="651710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 userDrawn="1"/>
          </p:nvSpPr>
          <p:spPr>
            <a:xfrm rot="2700000">
              <a:off x="7487166" y="651711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2700000">
              <a:off x="7706241" y="651712"/>
              <a:ext cx="185527" cy="18209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11386217" y="6436019"/>
            <a:ext cx="492960" cy="123531"/>
            <a:chOff x="11268551" y="6399014"/>
            <a:chExt cx="492960" cy="123531"/>
          </a:xfrm>
        </p:grpSpPr>
        <p:sp>
          <p:nvSpPr>
            <p:cNvPr id="22" name="椭圆 21"/>
            <p:cNvSpPr/>
            <p:nvPr userDrawn="1"/>
          </p:nvSpPr>
          <p:spPr>
            <a:xfrm>
              <a:off x="11637980" y="6399014"/>
              <a:ext cx="123531" cy="123531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11453266" y="6399014"/>
              <a:ext cx="123531" cy="12353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 userDrawn="1"/>
          </p:nvSpPr>
          <p:spPr>
            <a:xfrm>
              <a:off x="11268551" y="6399014"/>
              <a:ext cx="123531" cy="123531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/>
          <p:cNvSpPr/>
          <p:nvPr userDrawn="1"/>
        </p:nvSpPr>
        <p:spPr>
          <a:xfrm flipH="1">
            <a:off x="3102769" y="4879361"/>
            <a:ext cx="5986462" cy="149839"/>
          </a:xfrm>
          <a:custGeom>
            <a:avLst/>
            <a:gdLst>
              <a:gd name="connsiteX0" fmla="*/ 0 w 4052236"/>
              <a:gd name="connsiteY0" fmla="*/ 0 h 221381"/>
              <a:gd name="connsiteX1" fmla="*/ 924025 w 4052236"/>
              <a:gd name="connsiteY1" fmla="*/ 0 h 221381"/>
              <a:gd name="connsiteX2" fmla="*/ 924025 w 4052236"/>
              <a:gd name="connsiteY2" fmla="*/ 221381 h 221381"/>
              <a:gd name="connsiteX3" fmla="*/ 1116530 w 4052236"/>
              <a:gd name="connsiteY3" fmla="*/ 28876 h 221381"/>
              <a:gd name="connsiteX4" fmla="*/ 4052236 w 4052236"/>
              <a:gd name="connsiteY4" fmla="*/ 28876 h 221381"/>
              <a:gd name="connsiteX0-1" fmla="*/ 0 w 4052236"/>
              <a:gd name="connsiteY0-2" fmla="*/ 11764 h 233145"/>
              <a:gd name="connsiteX1-3" fmla="*/ 924025 w 4052236"/>
              <a:gd name="connsiteY1-4" fmla="*/ 11764 h 233145"/>
              <a:gd name="connsiteX2-5" fmla="*/ 924025 w 4052236"/>
              <a:gd name="connsiteY2-6" fmla="*/ 233145 h 233145"/>
              <a:gd name="connsiteX3-7" fmla="*/ 1116530 w 4052236"/>
              <a:gd name="connsiteY3-8" fmla="*/ 0 h 233145"/>
              <a:gd name="connsiteX4-9" fmla="*/ 4052236 w 4052236"/>
              <a:gd name="connsiteY4-10" fmla="*/ 40640 h 233145"/>
              <a:gd name="connsiteX0-11" fmla="*/ 0 w 4052236"/>
              <a:gd name="connsiteY0-12" fmla="*/ 21924 h 243305"/>
              <a:gd name="connsiteX1-13" fmla="*/ 924025 w 4052236"/>
              <a:gd name="connsiteY1-14" fmla="*/ 21924 h 243305"/>
              <a:gd name="connsiteX2-15" fmla="*/ 924025 w 4052236"/>
              <a:gd name="connsiteY2-16" fmla="*/ 243305 h 243305"/>
              <a:gd name="connsiteX3-17" fmla="*/ 1116530 w 4052236"/>
              <a:gd name="connsiteY3-18" fmla="*/ 10160 h 243305"/>
              <a:gd name="connsiteX4-19" fmla="*/ 4052236 w 4052236"/>
              <a:gd name="connsiteY4-20" fmla="*/ 0 h 243305"/>
              <a:gd name="connsiteX0-21" fmla="*/ 0 w 4052236"/>
              <a:gd name="connsiteY0-22" fmla="*/ 21924 h 243305"/>
              <a:gd name="connsiteX1-23" fmla="*/ 924025 w 4052236"/>
              <a:gd name="connsiteY1-24" fmla="*/ 21924 h 243305"/>
              <a:gd name="connsiteX2-25" fmla="*/ 924025 w 4052236"/>
              <a:gd name="connsiteY2-26" fmla="*/ 243305 h 243305"/>
              <a:gd name="connsiteX3-27" fmla="*/ 1116530 w 4052236"/>
              <a:gd name="connsiteY3-28" fmla="*/ 16510 h 243305"/>
              <a:gd name="connsiteX4-29" fmla="*/ 4052236 w 4052236"/>
              <a:gd name="connsiteY4-30" fmla="*/ 0 h 243305"/>
              <a:gd name="connsiteX0-31" fmla="*/ 0 w 4052236"/>
              <a:gd name="connsiteY0-32" fmla="*/ 21924 h 243305"/>
              <a:gd name="connsiteX1-33" fmla="*/ 924025 w 4052236"/>
              <a:gd name="connsiteY1-34" fmla="*/ 21924 h 243305"/>
              <a:gd name="connsiteX2-35" fmla="*/ 924025 w 4052236"/>
              <a:gd name="connsiteY2-36" fmla="*/ 243305 h 243305"/>
              <a:gd name="connsiteX3-37" fmla="*/ 1116530 w 4052236"/>
              <a:gd name="connsiteY3-38" fmla="*/ 20744 h 243305"/>
              <a:gd name="connsiteX4-39" fmla="*/ 4052236 w 4052236"/>
              <a:gd name="connsiteY4-40" fmla="*/ 0 h 243305"/>
              <a:gd name="connsiteX0-41" fmla="*/ 0 w 4052236"/>
              <a:gd name="connsiteY0-42" fmla="*/ 1180 h 222561"/>
              <a:gd name="connsiteX1-43" fmla="*/ 924025 w 4052236"/>
              <a:gd name="connsiteY1-44" fmla="*/ 1180 h 222561"/>
              <a:gd name="connsiteX2-45" fmla="*/ 924025 w 4052236"/>
              <a:gd name="connsiteY2-46" fmla="*/ 222561 h 222561"/>
              <a:gd name="connsiteX3-47" fmla="*/ 1116530 w 4052236"/>
              <a:gd name="connsiteY3-48" fmla="*/ 0 h 222561"/>
              <a:gd name="connsiteX4-49" fmla="*/ 4052236 w 4052236"/>
              <a:gd name="connsiteY4-50" fmla="*/ 422 h 2225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52236" h="222561">
                <a:moveTo>
                  <a:pt x="0" y="1180"/>
                </a:moveTo>
                <a:lnTo>
                  <a:pt x="924025" y="1180"/>
                </a:lnTo>
                <a:lnTo>
                  <a:pt x="924025" y="222561"/>
                </a:lnTo>
                <a:lnTo>
                  <a:pt x="1116530" y="0"/>
                </a:lnTo>
                <a:lnTo>
                  <a:pt x="4052236" y="422"/>
                </a:lnTo>
              </a:path>
            </a:pathLst>
          </a:custGeom>
          <a:noFill/>
          <a:ln w="158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 flipV="1">
            <a:off x="3102769" y="1637511"/>
            <a:ext cx="5986462" cy="149839"/>
          </a:xfrm>
          <a:custGeom>
            <a:avLst/>
            <a:gdLst>
              <a:gd name="connsiteX0" fmla="*/ 0 w 4052236"/>
              <a:gd name="connsiteY0" fmla="*/ 0 h 221381"/>
              <a:gd name="connsiteX1" fmla="*/ 924025 w 4052236"/>
              <a:gd name="connsiteY1" fmla="*/ 0 h 221381"/>
              <a:gd name="connsiteX2" fmla="*/ 924025 w 4052236"/>
              <a:gd name="connsiteY2" fmla="*/ 221381 h 221381"/>
              <a:gd name="connsiteX3" fmla="*/ 1116530 w 4052236"/>
              <a:gd name="connsiteY3" fmla="*/ 28876 h 221381"/>
              <a:gd name="connsiteX4" fmla="*/ 4052236 w 4052236"/>
              <a:gd name="connsiteY4" fmla="*/ 28876 h 221381"/>
              <a:gd name="connsiteX0-1" fmla="*/ 0 w 4052236"/>
              <a:gd name="connsiteY0-2" fmla="*/ 11764 h 233145"/>
              <a:gd name="connsiteX1-3" fmla="*/ 924025 w 4052236"/>
              <a:gd name="connsiteY1-4" fmla="*/ 11764 h 233145"/>
              <a:gd name="connsiteX2-5" fmla="*/ 924025 w 4052236"/>
              <a:gd name="connsiteY2-6" fmla="*/ 233145 h 233145"/>
              <a:gd name="connsiteX3-7" fmla="*/ 1116530 w 4052236"/>
              <a:gd name="connsiteY3-8" fmla="*/ 0 h 233145"/>
              <a:gd name="connsiteX4-9" fmla="*/ 4052236 w 4052236"/>
              <a:gd name="connsiteY4-10" fmla="*/ 40640 h 233145"/>
              <a:gd name="connsiteX0-11" fmla="*/ 0 w 4052236"/>
              <a:gd name="connsiteY0-12" fmla="*/ 21924 h 243305"/>
              <a:gd name="connsiteX1-13" fmla="*/ 924025 w 4052236"/>
              <a:gd name="connsiteY1-14" fmla="*/ 21924 h 243305"/>
              <a:gd name="connsiteX2-15" fmla="*/ 924025 w 4052236"/>
              <a:gd name="connsiteY2-16" fmla="*/ 243305 h 243305"/>
              <a:gd name="connsiteX3-17" fmla="*/ 1116530 w 4052236"/>
              <a:gd name="connsiteY3-18" fmla="*/ 10160 h 243305"/>
              <a:gd name="connsiteX4-19" fmla="*/ 4052236 w 4052236"/>
              <a:gd name="connsiteY4-20" fmla="*/ 0 h 243305"/>
              <a:gd name="connsiteX0-21" fmla="*/ 0 w 4052236"/>
              <a:gd name="connsiteY0-22" fmla="*/ 21924 h 243305"/>
              <a:gd name="connsiteX1-23" fmla="*/ 924025 w 4052236"/>
              <a:gd name="connsiteY1-24" fmla="*/ 21924 h 243305"/>
              <a:gd name="connsiteX2-25" fmla="*/ 924025 w 4052236"/>
              <a:gd name="connsiteY2-26" fmla="*/ 243305 h 243305"/>
              <a:gd name="connsiteX3-27" fmla="*/ 1116530 w 4052236"/>
              <a:gd name="connsiteY3-28" fmla="*/ 16510 h 243305"/>
              <a:gd name="connsiteX4-29" fmla="*/ 4052236 w 4052236"/>
              <a:gd name="connsiteY4-30" fmla="*/ 0 h 243305"/>
              <a:gd name="connsiteX0-31" fmla="*/ 0 w 4052236"/>
              <a:gd name="connsiteY0-32" fmla="*/ 21924 h 243305"/>
              <a:gd name="connsiteX1-33" fmla="*/ 924025 w 4052236"/>
              <a:gd name="connsiteY1-34" fmla="*/ 21924 h 243305"/>
              <a:gd name="connsiteX2-35" fmla="*/ 924025 w 4052236"/>
              <a:gd name="connsiteY2-36" fmla="*/ 243305 h 243305"/>
              <a:gd name="connsiteX3-37" fmla="*/ 1116530 w 4052236"/>
              <a:gd name="connsiteY3-38" fmla="*/ 20744 h 243305"/>
              <a:gd name="connsiteX4-39" fmla="*/ 4052236 w 4052236"/>
              <a:gd name="connsiteY4-40" fmla="*/ 0 h 243305"/>
              <a:gd name="connsiteX0-41" fmla="*/ 0 w 4052236"/>
              <a:gd name="connsiteY0-42" fmla="*/ 1180 h 222561"/>
              <a:gd name="connsiteX1-43" fmla="*/ 924025 w 4052236"/>
              <a:gd name="connsiteY1-44" fmla="*/ 1180 h 222561"/>
              <a:gd name="connsiteX2-45" fmla="*/ 924025 w 4052236"/>
              <a:gd name="connsiteY2-46" fmla="*/ 222561 h 222561"/>
              <a:gd name="connsiteX3-47" fmla="*/ 1116530 w 4052236"/>
              <a:gd name="connsiteY3-48" fmla="*/ 0 h 222561"/>
              <a:gd name="connsiteX4-49" fmla="*/ 4052236 w 4052236"/>
              <a:gd name="connsiteY4-50" fmla="*/ 422 h 2225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52236" h="222561">
                <a:moveTo>
                  <a:pt x="0" y="1180"/>
                </a:moveTo>
                <a:lnTo>
                  <a:pt x="924025" y="1180"/>
                </a:lnTo>
                <a:lnTo>
                  <a:pt x="924025" y="222561"/>
                </a:lnTo>
                <a:lnTo>
                  <a:pt x="1116530" y="0"/>
                </a:lnTo>
                <a:lnTo>
                  <a:pt x="4052236" y="422"/>
                </a:lnTo>
              </a:path>
            </a:pathLst>
          </a:custGeom>
          <a:noFill/>
          <a:ln w="158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D775-6F08-42FC-A9C5-C02465D947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BA78F-2959-4B2E-AEDB-5B7881886A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ee-hive1"/>
          <p:cNvPicPr>
            <a:picLocks noChangeAspect="1"/>
          </p:cNvPicPr>
          <p:nvPr/>
        </p:nvPicPr>
        <p:blipFill>
          <a:blip r:embed="rId1">
            <a:alphaModFix amt="32000"/>
          </a:blip>
          <a:stretch>
            <a:fillRect/>
          </a:stretch>
        </p:blipFill>
        <p:spPr>
          <a:xfrm>
            <a:off x="1339850" y="1308735"/>
            <a:ext cx="2476500" cy="2476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8275" y="2190750"/>
            <a:ext cx="9144000" cy="1477645"/>
          </a:xfrm>
        </p:spPr>
        <p:txBody>
          <a:bodyPr/>
          <a:lstStyle/>
          <a:p>
            <a:r>
              <a:rPr lang="en-US" sz="8800" dirty="0">
                <a:effectLst/>
              </a:rPr>
              <a:t>HiVerse</a:t>
            </a:r>
            <a:endParaRPr lang="en-US" sz="8800" dirty="0"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94040"/>
            <a:ext cx="9144000" cy="474662"/>
          </a:xfrm>
        </p:spPr>
        <p:txBody>
          <a:bodyPr/>
          <a:lstStyle/>
          <a:p>
            <a:r>
              <a:rPr lang="zh-CN" altLang="en-US" dirty="0">
                <a:latin typeface="思源黑体 CN Medium" panose="020B0600000000000000" charset="-122"/>
                <a:ea typeface="思源黑体 CN Medium" panose="020B0600000000000000" charset="-122"/>
              </a:rPr>
              <a:t>汇报人：邢舒扬</a:t>
            </a:r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endParaRPr lang="zh-CN" altLang="en-US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64" name="图形 63"/>
          <p:cNvPicPr>
            <a:picLocks noChangeAspect="1"/>
          </p:cNvPicPr>
          <p:nvPr/>
        </p:nvPicPr>
        <p:blipFill>
          <a:blip r:embed="rId2" cstate="email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370" y="1957476"/>
            <a:ext cx="1241659" cy="164557"/>
          </a:xfrm>
          <a:prstGeom prst="rect">
            <a:avLst/>
          </a:prstGeom>
        </p:spPr>
      </p:pic>
      <p:sp>
        <p:nvSpPr>
          <p:cNvPr id="14" name="副标题 2"/>
          <p:cNvSpPr>
            <a:spLocks noGrp="1"/>
          </p:cNvSpPr>
          <p:nvPr/>
        </p:nvSpPr>
        <p:spPr>
          <a:xfrm>
            <a:off x="1524000" y="5094605"/>
            <a:ext cx="4937760" cy="4743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成</a:t>
            </a:r>
            <a:r>
              <a:rPr lang="en-US" altLang="zh-CN" b="1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   </a:t>
            </a:r>
            <a:r>
              <a:rPr lang="zh-CN" altLang="en-US" b="1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员：曾炜博</a:t>
            </a:r>
            <a:r>
              <a:rPr lang="en-US" altLang="zh-CN" b="1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</a:t>
            </a:r>
            <a:r>
              <a:rPr lang="zh-CN" altLang="en-US" b="1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王子尧</a:t>
            </a:r>
            <a:r>
              <a:rPr lang="en-US" altLang="zh-CN" b="1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</a:t>
            </a:r>
            <a:r>
              <a:rPr lang="zh-CN" altLang="en-US" b="1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王旭辉</a:t>
            </a:r>
            <a:endParaRPr lang="zh-CN" altLang="en-US" b="1" dirty="0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endParaRPr lang="zh-CN" altLang="en-US" b="1" dirty="0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86120" y="1652270"/>
            <a:ext cx="8401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+</a:t>
            </a:r>
            <a:endParaRPr lang="en-US" altLang="zh-CN" sz="880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35100" y="3517900"/>
            <a:ext cx="5594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Linux Biolinum" panose="02000503000000000000" charset="0"/>
                <a:cs typeface="Linux Biolinum" panose="02000503000000000000" charset="0"/>
              </a:rPr>
              <a:t>In Hive . Say Hi.</a:t>
            </a:r>
            <a:endParaRPr lang="en-US" altLang="zh-CN" sz="2400" b="1">
              <a:solidFill>
                <a:schemeClr val="bg1"/>
              </a:solidFill>
              <a:latin typeface="Linux Biolinum" panose="02000503000000000000" charset="0"/>
              <a:cs typeface="Linux Biolinum" panose="02000503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组合 183"/>
          <p:cNvGrpSpPr/>
          <p:nvPr/>
        </p:nvGrpSpPr>
        <p:grpSpPr>
          <a:xfrm flipV="1">
            <a:off x="-369576" y="388154"/>
            <a:ext cx="13279484" cy="6468559"/>
            <a:chOff x="102778" y="1835"/>
            <a:chExt cx="11971705" cy="6468559"/>
          </a:xfrm>
        </p:grpSpPr>
        <p:sp>
          <p:nvSpPr>
            <p:cNvPr id="167" name="任意多边形: 形状 166"/>
            <p:cNvSpPr/>
            <p:nvPr/>
          </p:nvSpPr>
          <p:spPr>
            <a:xfrm>
              <a:off x="340946" y="1835"/>
              <a:ext cx="11274254" cy="1684190"/>
            </a:xfrm>
            <a:custGeom>
              <a:avLst/>
              <a:gdLst>
                <a:gd name="connsiteX0" fmla="*/ -1461 w 11274254"/>
                <a:gd name="connsiteY0" fmla="*/ 1322475 h 1684190"/>
                <a:gd name="connsiteX1" fmla="*/ 888081 w 11274254"/>
                <a:gd name="connsiteY1" fmla="*/ 922692 h 1684190"/>
                <a:gd name="connsiteX2" fmla="*/ 2987000 w 11274254"/>
                <a:gd name="connsiteY2" fmla="*/ 1302497 h 1684190"/>
                <a:gd name="connsiteX3" fmla="*/ 7114912 w 11274254"/>
                <a:gd name="connsiteY3" fmla="*/ 33186 h 1684190"/>
                <a:gd name="connsiteX4" fmla="*/ 11272793 w 11274254"/>
                <a:gd name="connsiteY4" fmla="*/ 1682302 h 168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74254" h="1684190">
                  <a:moveTo>
                    <a:pt x="-1461" y="1322475"/>
                  </a:moveTo>
                  <a:cubicBezTo>
                    <a:pt x="-1461" y="1322475"/>
                    <a:pt x="168427" y="1022619"/>
                    <a:pt x="888081" y="922692"/>
                  </a:cubicBezTo>
                  <a:cubicBezTo>
                    <a:pt x="1607735" y="822764"/>
                    <a:pt x="1867562" y="1212559"/>
                    <a:pt x="2987000" y="1302497"/>
                  </a:cubicBezTo>
                  <a:cubicBezTo>
                    <a:pt x="4106437" y="1392435"/>
                    <a:pt x="4816065" y="-256717"/>
                    <a:pt x="7114912" y="33186"/>
                  </a:cubicBezTo>
                  <a:cubicBezTo>
                    <a:pt x="9413759" y="323089"/>
                    <a:pt x="9553680" y="1722259"/>
                    <a:pt x="11272793" y="1682302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325327" y="200037"/>
              <a:ext cx="11320348" cy="1603202"/>
            </a:xfrm>
            <a:custGeom>
              <a:avLst/>
              <a:gdLst>
                <a:gd name="connsiteX0" fmla="*/ -1461 w 11320348"/>
                <a:gd name="connsiteY0" fmla="*/ 1283917 h 1603202"/>
                <a:gd name="connsiteX1" fmla="*/ 465304 w 11320348"/>
                <a:gd name="connsiteY1" fmla="*/ 1192380 h 1603202"/>
                <a:gd name="connsiteX2" fmla="*/ 1042858 w 11320348"/>
                <a:gd name="connsiteY2" fmla="*/ 967679 h 1603202"/>
                <a:gd name="connsiteX3" fmla="*/ 3100585 w 11320348"/>
                <a:gd name="connsiteY3" fmla="*/ 1384063 h 1603202"/>
                <a:gd name="connsiteX4" fmla="*/ 3340579 w 11320348"/>
                <a:gd name="connsiteY4" fmla="*/ 1379886 h 1603202"/>
                <a:gd name="connsiteX5" fmla="*/ 7089776 w 11320348"/>
                <a:gd name="connsiteY5" fmla="*/ 45445 h 1603202"/>
                <a:gd name="connsiteX6" fmla="*/ 9010270 w 11320348"/>
                <a:gd name="connsiteY6" fmla="*/ 872510 h 1603202"/>
                <a:gd name="connsiteX7" fmla="*/ 11318887 w 11320348"/>
                <a:gd name="connsiteY7" fmla="*/ 1602153 h 160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20348" h="1603202">
                  <a:moveTo>
                    <a:pt x="-1461" y="1283917"/>
                  </a:moveTo>
                  <a:cubicBezTo>
                    <a:pt x="-1461" y="1283917"/>
                    <a:pt x="66611" y="1228450"/>
                    <a:pt x="465304" y="1192380"/>
                  </a:cubicBezTo>
                  <a:cubicBezTo>
                    <a:pt x="674423" y="1173456"/>
                    <a:pt x="782487" y="987258"/>
                    <a:pt x="1042858" y="967679"/>
                  </a:cubicBezTo>
                  <a:cubicBezTo>
                    <a:pt x="1787939" y="911668"/>
                    <a:pt x="1998474" y="1286424"/>
                    <a:pt x="3100585" y="1384063"/>
                  </a:cubicBezTo>
                  <a:cubicBezTo>
                    <a:pt x="3180499" y="1391037"/>
                    <a:pt x="3260956" y="1389657"/>
                    <a:pt x="3340579" y="1379886"/>
                  </a:cubicBezTo>
                  <a:cubicBezTo>
                    <a:pt x="4339166" y="1262995"/>
                    <a:pt x="5026710" y="-286412"/>
                    <a:pt x="7089776" y="45445"/>
                  </a:cubicBezTo>
                  <a:cubicBezTo>
                    <a:pt x="7964752" y="186201"/>
                    <a:pt x="8489890" y="603493"/>
                    <a:pt x="9010270" y="872510"/>
                  </a:cubicBezTo>
                  <a:cubicBezTo>
                    <a:pt x="9835264" y="1298992"/>
                    <a:pt x="10164471" y="1428742"/>
                    <a:pt x="11318887" y="1602153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309708" y="398962"/>
              <a:ext cx="11366734" cy="1522330"/>
            </a:xfrm>
            <a:custGeom>
              <a:avLst/>
              <a:gdLst>
                <a:gd name="connsiteX0" fmla="*/ -1461 w 11366734"/>
                <a:gd name="connsiteY0" fmla="*/ 1244637 h 1522330"/>
                <a:gd name="connsiteX1" fmla="*/ 524149 w 11366734"/>
                <a:gd name="connsiteY1" fmla="*/ 1342095 h 1522330"/>
                <a:gd name="connsiteX2" fmla="*/ 1197926 w 11366734"/>
                <a:gd name="connsiteY2" fmla="*/ 1011944 h 1522330"/>
                <a:gd name="connsiteX3" fmla="*/ 3214462 w 11366734"/>
                <a:gd name="connsiteY3" fmla="*/ 1464906 h 1522330"/>
                <a:gd name="connsiteX4" fmla="*/ 3451730 w 11366734"/>
                <a:gd name="connsiteY4" fmla="*/ 1463671 h 1522330"/>
                <a:gd name="connsiteX5" fmla="*/ 7064930 w 11366734"/>
                <a:gd name="connsiteY5" fmla="*/ 57019 h 1522330"/>
                <a:gd name="connsiteX6" fmla="*/ 9045287 w 11366734"/>
                <a:gd name="connsiteY6" fmla="*/ 1058948 h 1522330"/>
                <a:gd name="connsiteX7" fmla="*/ 11365274 w 11366734"/>
                <a:gd name="connsiteY7" fmla="*/ 1521282 h 152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66734" h="1522330">
                  <a:moveTo>
                    <a:pt x="-1461" y="1244637"/>
                  </a:moveTo>
                  <a:cubicBezTo>
                    <a:pt x="-1461" y="1244637"/>
                    <a:pt x="56367" y="1314052"/>
                    <a:pt x="524149" y="1342095"/>
                  </a:cubicBezTo>
                  <a:cubicBezTo>
                    <a:pt x="824041" y="1360075"/>
                    <a:pt x="876493" y="1021788"/>
                    <a:pt x="1197926" y="1011944"/>
                  </a:cubicBezTo>
                  <a:cubicBezTo>
                    <a:pt x="1966109" y="988479"/>
                    <a:pt x="2129677" y="1359603"/>
                    <a:pt x="3214462" y="1464906"/>
                  </a:cubicBezTo>
                  <a:cubicBezTo>
                    <a:pt x="3293394" y="1472280"/>
                    <a:pt x="3372871" y="1471844"/>
                    <a:pt x="3451730" y="1463671"/>
                  </a:cubicBezTo>
                  <a:cubicBezTo>
                    <a:pt x="4457909" y="1363199"/>
                    <a:pt x="5068155" y="-332703"/>
                    <a:pt x="7064930" y="57019"/>
                  </a:cubicBezTo>
                  <a:cubicBezTo>
                    <a:pt x="7961084" y="231956"/>
                    <a:pt x="8451931" y="805659"/>
                    <a:pt x="9045287" y="1058948"/>
                  </a:cubicBezTo>
                  <a:cubicBezTo>
                    <a:pt x="9930470" y="1436719"/>
                    <a:pt x="10136572" y="1149358"/>
                    <a:pt x="11365274" y="1521282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294197" y="598961"/>
              <a:ext cx="11412940" cy="1552080"/>
            </a:xfrm>
            <a:custGeom>
              <a:avLst/>
              <a:gdLst>
                <a:gd name="connsiteX0" fmla="*/ -1461 w 11412940"/>
                <a:gd name="connsiteY0" fmla="*/ 1204283 h 1552080"/>
                <a:gd name="connsiteX1" fmla="*/ 582994 w 11412940"/>
                <a:gd name="connsiteY1" fmla="*/ 1490735 h 1552080"/>
                <a:gd name="connsiteX2" fmla="*/ 1352848 w 11412940"/>
                <a:gd name="connsiteY2" fmla="*/ 1055172 h 1552080"/>
                <a:gd name="connsiteX3" fmla="*/ 3328155 w 11412940"/>
                <a:gd name="connsiteY3" fmla="*/ 1544676 h 1552080"/>
                <a:gd name="connsiteX4" fmla="*/ 3562773 w 11412940"/>
                <a:gd name="connsiteY4" fmla="*/ 1546420 h 1552080"/>
                <a:gd name="connsiteX5" fmla="*/ 7039939 w 11412940"/>
                <a:gd name="connsiteY5" fmla="*/ 67554 h 1552080"/>
                <a:gd name="connsiteX6" fmla="*/ 9080194 w 11412940"/>
                <a:gd name="connsiteY6" fmla="*/ 1244457 h 1552080"/>
                <a:gd name="connsiteX7" fmla="*/ 11411479 w 11412940"/>
                <a:gd name="connsiteY7" fmla="*/ 1439481 h 155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12940" h="1552080">
                  <a:moveTo>
                    <a:pt x="-1461" y="1204283"/>
                  </a:moveTo>
                  <a:cubicBezTo>
                    <a:pt x="-1461" y="1204283"/>
                    <a:pt x="45760" y="1407480"/>
                    <a:pt x="582994" y="1490735"/>
                  </a:cubicBezTo>
                  <a:cubicBezTo>
                    <a:pt x="973370" y="1551251"/>
                    <a:pt x="970101" y="1053755"/>
                    <a:pt x="1352848" y="1055172"/>
                  </a:cubicBezTo>
                  <a:cubicBezTo>
                    <a:pt x="2143335" y="1058041"/>
                    <a:pt x="2260734" y="1431672"/>
                    <a:pt x="3328155" y="1544676"/>
                  </a:cubicBezTo>
                  <a:cubicBezTo>
                    <a:pt x="3406144" y="1552522"/>
                    <a:pt x="3484677" y="1553103"/>
                    <a:pt x="3562773" y="1546420"/>
                  </a:cubicBezTo>
                  <a:cubicBezTo>
                    <a:pt x="4577089" y="1464218"/>
                    <a:pt x="5109456" y="-374874"/>
                    <a:pt x="7039939" y="67554"/>
                  </a:cubicBezTo>
                  <a:cubicBezTo>
                    <a:pt x="7957814" y="277908"/>
                    <a:pt x="8412157" y="1008350"/>
                    <a:pt x="9080194" y="1244457"/>
                  </a:cubicBezTo>
                  <a:cubicBezTo>
                    <a:pt x="10022660" y="1577186"/>
                    <a:pt x="10108494" y="869047"/>
                    <a:pt x="11411479" y="1439481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278469" y="799853"/>
              <a:ext cx="11459180" cy="1651165"/>
            </a:xfrm>
            <a:custGeom>
              <a:avLst/>
              <a:gdLst>
                <a:gd name="connsiteX0" fmla="*/ -1461 w 11459180"/>
                <a:gd name="connsiteY0" fmla="*/ 1163036 h 1651165"/>
                <a:gd name="connsiteX1" fmla="*/ 641839 w 11459180"/>
                <a:gd name="connsiteY1" fmla="*/ 1638519 h 1651165"/>
                <a:gd name="connsiteX2" fmla="*/ 1507771 w 11459180"/>
                <a:gd name="connsiteY2" fmla="*/ 1097289 h 1651165"/>
                <a:gd name="connsiteX3" fmla="*/ 3441887 w 11459180"/>
                <a:gd name="connsiteY3" fmla="*/ 1623372 h 1651165"/>
                <a:gd name="connsiteX4" fmla="*/ 3673780 w 11459180"/>
                <a:gd name="connsiteY4" fmla="*/ 1628058 h 1651165"/>
                <a:gd name="connsiteX5" fmla="*/ 7014985 w 11459180"/>
                <a:gd name="connsiteY5" fmla="*/ 77016 h 1651165"/>
                <a:gd name="connsiteX6" fmla="*/ 9115065 w 11459180"/>
                <a:gd name="connsiteY6" fmla="*/ 1428638 h 1651165"/>
                <a:gd name="connsiteX7" fmla="*/ 11457719 w 11459180"/>
                <a:gd name="connsiteY7" fmla="*/ 1356353 h 165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9180" h="1651165">
                  <a:moveTo>
                    <a:pt x="-1461" y="1163036"/>
                  </a:moveTo>
                  <a:cubicBezTo>
                    <a:pt x="-1461" y="1163036"/>
                    <a:pt x="33628" y="1503538"/>
                    <a:pt x="641839" y="1638519"/>
                  </a:cubicBezTo>
                  <a:cubicBezTo>
                    <a:pt x="1121536" y="1744949"/>
                    <a:pt x="1063635" y="1083486"/>
                    <a:pt x="1507771" y="1097289"/>
                  </a:cubicBezTo>
                  <a:cubicBezTo>
                    <a:pt x="2320379" y="1122716"/>
                    <a:pt x="2391792" y="1502703"/>
                    <a:pt x="3441887" y="1623372"/>
                  </a:cubicBezTo>
                  <a:cubicBezTo>
                    <a:pt x="3518894" y="1631763"/>
                    <a:pt x="3596482" y="1633325"/>
                    <a:pt x="3673780" y="1628058"/>
                  </a:cubicBezTo>
                  <a:cubicBezTo>
                    <a:pt x="4696196" y="1564345"/>
                    <a:pt x="5150757" y="-413360"/>
                    <a:pt x="7014985" y="77016"/>
                  </a:cubicBezTo>
                  <a:cubicBezTo>
                    <a:pt x="7954872" y="324021"/>
                    <a:pt x="8371255" y="1212001"/>
                    <a:pt x="9115065" y="1428638"/>
                  </a:cubicBezTo>
                  <a:cubicBezTo>
                    <a:pt x="10113216" y="1719231"/>
                    <a:pt x="10080416" y="587407"/>
                    <a:pt x="11457719" y="1356353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262849" y="1002170"/>
              <a:ext cx="11505419" cy="1805093"/>
            </a:xfrm>
            <a:custGeom>
              <a:avLst/>
              <a:gdLst>
                <a:gd name="connsiteX0" fmla="*/ -1461 w 11505419"/>
                <a:gd name="connsiteY0" fmla="*/ 1120327 h 1805093"/>
                <a:gd name="connsiteX1" fmla="*/ 700648 w 11505419"/>
                <a:gd name="connsiteY1" fmla="*/ 1784841 h 1805093"/>
                <a:gd name="connsiteX2" fmla="*/ 1662694 w 11505419"/>
                <a:gd name="connsiteY2" fmla="*/ 1138271 h 1805093"/>
                <a:gd name="connsiteX3" fmla="*/ 3555582 w 11505419"/>
                <a:gd name="connsiteY3" fmla="*/ 1700933 h 1805093"/>
                <a:gd name="connsiteX4" fmla="*/ 3784787 w 11505419"/>
                <a:gd name="connsiteY4" fmla="*/ 1708561 h 1805093"/>
                <a:gd name="connsiteX5" fmla="*/ 6989994 w 11505419"/>
                <a:gd name="connsiteY5" fmla="*/ 85307 h 1805093"/>
                <a:gd name="connsiteX6" fmla="*/ 9149973 w 11505419"/>
                <a:gd name="connsiteY6" fmla="*/ 1611757 h 1805093"/>
                <a:gd name="connsiteX7" fmla="*/ 11503959 w 11505419"/>
                <a:gd name="connsiteY7" fmla="*/ 1272162 h 180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5419" h="1805093">
                  <a:moveTo>
                    <a:pt x="-1461" y="1120327"/>
                  </a:moveTo>
                  <a:cubicBezTo>
                    <a:pt x="-1461" y="1120327"/>
                    <a:pt x="20333" y="1599806"/>
                    <a:pt x="700648" y="1784841"/>
                  </a:cubicBezTo>
                  <a:cubicBezTo>
                    <a:pt x="1268649" y="1939292"/>
                    <a:pt x="1157207" y="1110520"/>
                    <a:pt x="1662694" y="1138271"/>
                  </a:cubicBezTo>
                  <a:cubicBezTo>
                    <a:pt x="2497495" y="1184185"/>
                    <a:pt x="2522850" y="1572563"/>
                    <a:pt x="3555582" y="1700933"/>
                  </a:cubicBezTo>
                  <a:cubicBezTo>
                    <a:pt x="3631644" y="1709832"/>
                    <a:pt x="3708324" y="1712375"/>
                    <a:pt x="3784787" y="1708561"/>
                  </a:cubicBezTo>
                  <a:cubicBezTo>
                    <a:pt x="4815339" y="1663591"/>
                    <a:pt x="5191694" y="-448295"/>
                    <a:pt x="6989994" y="85307"/>
                  </a:cubicBezTo>
                  <a:cubicBezTo>
                    <a:pt x="7952039" y="370742"/>
                    <a:pt x="8329701" y="1416042"/>
                    <a:pt x="9149973" y="1611757"/>
                  </a:cubicBezTo>
                  <a:cubicBezTo>
                    <a:pt x="10202791" y="1862938"/>
                    <a:pt x="10052374" y="304705"/>
                    <a:pt x="11503959" y="1272162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247230" y="1205720"/>
              <a:ext cx="11551625" cy="1958550"/>
            </a:xfrm>
            <a:custGeom>
              <a:avLst/>
              <a:gdLst>
                <a:gd name="connsiteX0" fmla="*/ -1461 w 11551625"/>
                <a:gd name="connsiteY0" fmla="*/ 1076421 h 1958550"/>
                <a:gd name="connsiteX1" fmla="*/ 759494 w 11551625"/>
                <a:gd name="connsiteY1" fmla="*/ 1930039 h 1958550"/>
                <a:gd name="connsiteX2" fmla="*/ 1817616 w 11551625"/>
                <a:gd name="connsiteY2" fmla="*/ 1178129 h 1958550"/>
                <a:gd name="connsiteX3" fmla="*/ 3669312 w 11551625"/>
                <a:gd name="connsiteY3" fmla="*/ 1777477 h 1958550"/>
                <a:gd name="connsiteX4" fmla="*/ 3895830 w 11551625"/>
                <a:gd name="connsiteY4" fmla="*/ 1788084 h 1958550"/>
                <a:gd name="connsiteX5" fmla="*/ 6965003 w 11551625"/>
                <a:gd name="connsiteY5" fmla="*/ 92581 h 1958550"/>
                <a:gd name="connsiteX6" fmla="*/ 9184844 w 11551625"/>
                <a:gd name="connsiteY6" fmla="*/ 1793896 h 1958550"/>
                <a:gd name="connsiteX7" fmla="*/ 11550165 w 11551625"/>
                <a:gd name="connsiteY7" fmla="*/ 1186956 h 195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51625" h="1958550">
                  <a:moveTo>
                    <a:pt x="-1461" y="1076421"/>
                  </a:moveTo>
                  <a:cubicBezTo>
                    <a:pt x="-1461" y="1076421"/>
                    <a:pt x="5804" y="1695530"/>
                    <a:pt x="759494" y="1930039"/>
                  </a:cubicBezTo>
                  <a:cubicBezTo>
                    <a:pt x="1414890" y="2133817"/>
                    <a:pt x="1250887" y="1135302"/>
                    <a:pt x="1817616" y="1178129"/>
                  </a:cubicBezTo>
                  <a:cubicBezTo>
                    <a:pt x="2674867" y="1242858"/>
                    <a:pt x="2653871" y="1641334"/>
                    <a:pt x="3669312" y="1777477"/>
                  </a:cubicBezTo>
                  <a:cubicBezTo>
                    <a:pt x="3744431" y="1786921"/>
                    <a:pt x="3820166" y="1790481"/>
                    <a:pt x="3895830" y="1788084"/>
                  </a:cubicBezTo>
                  <a:cubicBezTo>
                    <a:pt x="4934701" y="1762039"/>
                    <a:pt x="5231978" y="-480323"/>
                    <a:pt x="6965003" y="92581"/>
                  </a:cubicBezTo>
                  <a:cubicBezTo>
                    <a:pt x="7949133" y="417900"/>
                    <a:pt x="8287783" y="1620775"/>
                    <a:pt x="9184844" y="1793896"/>
                  </a:cubicBezTo>
                  <a:cubicBezTo>
                    <a:pt x="10291967" y="2007554"/>
                    <a:pt x="10024295" y="21023"/>
                    <a:pt x="11550165" y="1186956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231608" y="1409657"/>
              <a:ext cx="11597868" cy="2111823"/>
            </a:xfrm>
            <a:custGeom>
              <a:avLst/>
              <a:gdLst>
                <a:gd name="connsiteX0" fmla="*/ -1458 w 11597868"/>
                <a:gd name="connsiteY0" fmla="*/ 1032129 h 2111823"/>
                <a:gd name="connsiteX1" fmla="*/ 818341 w 11597868"/>
                <a:gd name="connsiteY1" fmla="*/ 2074632 h 2111823"/>
                <a:gd name="connsiteX2" fmla="*/ 1972541 w 11597868"/>
                <a:gd name="connsiteY2" fmla="*/ 1217382 h 2111823"/>
                <a:gd name="connsiteX3" fmla="*/ 3783046 w 11597868"/>
                <a:gd name="connsiteY3" fmla="*/ 1853054 h 2111823"/>
                <a:gd name="connsiteX4" fmla="*/ 4006839 w 11597868"/>
                <a:gd name="connsiteY4" fmla="*/ 1866604 h 2111823"/>
                <a:gd name="connsiteX5" fmla="*/ 6940015 w 11597868"/>
                <a:gd name="connsiteY5" fmla="*/ 98889 h 2111823"/>
                <a:gd name="connsiteX6" fmla="*/ 9219755 w 11597868"/>
                <a:gd name="connsiteY6" fmla="*/ 1975068 h 2111823"/>
                <a:gd name="connsiteX7" fmla="*/ 11596407 w 11597868"/>
                <a:gd name="connsiteY7" fmla="*/ 1100818 h 211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97868" h="2111823">
                  <a:moveTo>
                    <a:pt x="-1458" y="1032129"/>
                  </a:moveTo>
                  <a:cubicBezTo>
                    <a:pt x="-1458" y="1032129"/>
                    <a:pt x="-9522" y="1791303"/>
                    <a:pt x="818341" y="2074632"/>
                  </a:cubicBezTo>
                  <a:cubicBezTo>
                    <a:pt x="1560480" y="2328647"/>
                    <a:pt x="1344715" y="1158428"/>
                    <a:pt x="1972541" y="1217382"/>
                  </a:cubicBezTo>
                  <a:cubicBezTo>
                    <a:pt x="2852276" y="1299838"/>
                    <a:pt x="2784931" y="1709465"/>
                    <a:pt x="3783046" y="1853054"/>
                  </a:cubicBezTo>
                  <a:cubicBezTo>
                    <a:pt x="3857220" y="1863080"/>
                    <a:pt x="3932011" y="1867620"/>
                    <a:pt x="4006839" y="1866604"/>
                  </a:cubicBezTo>
                  <a:cubicBezTo>
                    <a:pt x="5053738" y="1859775"/>
                    <a:pt x="5271464" y="-509686"/>
                    <a:pt x="6940015" y="98889"/>
                  </a:cubicBezTo>
                  <a:cubicBezTo>
                    <a:pt x="7945866" y="465763"/>
                    <a:pt x="8245759" y="1825957"/>
                    <a:pt x="9219755" y="1975068"/>
                  </a:cubicBezTo>
                  <a:cubicBezTo>
                    <a:pt x="10381000" y="2152874"/>
                    <a:pt x="9996220" y="-263627"/>
                    <a:pt x="11596407" y="1100818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215931" y="1614635"/>
              <a:ext cx="11644166" cy="2264312"/>
            </a:xfrm>
            <a:custGeom>
              <a:avLst/>
              <a:gdLst>
                <a:gd name="connsiteX0" fmla="*/ -1401 w 11644166"/>
                <a:gd name="connsiteY0" fmla="*/ 986796 h 2264312"/>
                <a:gd name="connsiteX1" fmla="*/ 877244 w 11644166"/>
                <a:gd name="connsiteY1" fmla="*/ 2218184 h 2264312"/>
                <a:gd name="connsiteX2" fmla="*/ 2127521 w 11644166"/>
                <a:gd name="connsiteY2" fmla="*/ 1255376 h 2264312"/>
                <a:gd name="connsiteX3" fmla="*/ 3896797 w 11644166"/>
                <a:gd name="connsiteY3" fmla="*/ 1927736 h 2264312"/>
                <a:gd name="connsiteX4" fmla="*/ 4117939 w 11644166"/>
                <a:gd name="connsiteY4" fmla="*/ 1944227 h 2264312"/>
                <a:gd name="connsiteX5" fmla="*/ 6915081 w 11644166"/>
                <a:gd name="connsiteY5" fmla="*/ 104336 h 2264312"/>
                <a:gd name="connsiteX6" fmla="*/ 9254682 w 11644166"/>
                <a:gd name="connsiteY6" fmla="*/ 2155343 h 2264312"/>
                <a:gd name="connsiteX7" fmla="*/ 11642705 w 11644166"/>
                <a:gd name="connsiteY7" fmla="*/ 1013784 h 22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4166" h="2264312">
                  <a:moveTo>
                    <a:pt x="-1401" y="986796"/>
                  </a:moveTo>
                  <a:cubicBezTo>
                    <a:pt x="-1401" y="986796"/>
                    <a:pt x="-25230" y="1886254"/>
                    <a:pt x="877244" y="2218184"/>
                  </a:cubicBezTo>
                  <a:cubicBezTo>
                    <a:pt x="1705653" y="2522980"/>
                    <a:pt x="1438779" y="1179568"/>
                    <a:pt x="2127521" y="1255376"/>
                  </a:cubicBezTo>
                  <a:cubicBezTo>
                    <a:pt x="3030067" y="1354723"/>
                    <a:pt x="2916045" y="1776337"/>
                    <a:pt x="3896797" y="1927736"/>
                  </a:cubicBezTo>
                  <a:cubicBezTo>
                    <a:pt x="3970028" y="1938379"/>
                    <a:pt x="4043947" y="1943901"/>
                    <a:pt x="4117939" y="1944227"/>
                  </a:cubicBezTo>
                  <a:cubicBezTo>
                    <a:pt x="5173011" y="1956795"/>
                    <a:pt x="5310025" y="-536712"/>
                    <a:pt x="6915081" y="104336"/>
                  </a:cubicBezTo>
                  <a:cubicBezTo>
                    <a:pt x="7942146" y="514509"/>
                    <a:pt x="8203826" y="2031514"/>
                    <a:pt x="9254682" y="2155343"/>
                  </a:cubicBezTo>
                  <a:cubicBezTo>
                    <a:pt x="10470161" y="2298569"/>
                    <a:pt x="9968197" y="-549171"/>
                    <a:pt x="11642705" y="1013784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200144" y="1820615"/>
              <a:ext cx="11690538" cy="2416190"/>
            </a:xfrm>
            <a:custGeom>
              <a:avLst/>
              <a:gdLst>
                <a:gd name="connsiteX0" fmla="*/ -1233 w 11690538"/>
                <a:gd name="connsiteY0" fmla="*/ 940460 h 2416190"/>
                <a:gd name="connsiteX1" fmla="*/ 936257 w 11690538"/>
                <a:gd name="connsiteY1" fmla="*/ 2360953 h 2416190"/>
                <a:gd name="connsiteX2" fmla="*/ 2282611 w 11690538"/>
                <a:gd name="connsiteY2" fmla="*/ 1292696 h 2416190"/>
                <a:gd name="connsiteX3" fmla="*/ 4010696 w 11690538"/>
                <a:gd name="connsiteY3" fmla="*/ 2001635 h 2416190"/>
                <a:gd name="connsiteX4" fmla="*/ 4229114 w 11690538"/>
                <a:gd name="connsiteY4" fmla="*/ 2021104 h 2416190"/>
                <a:gd name="connsiteX5" fmla="*/ 6890257 w 11690538"/>
                <a:gd name="connsiteY5" fmla="*/ 108964 h 2416190"/>
                <a:gd name="connsiteX6" fmla="*/ 9289722 w 11690538"/>
                <a:gd name="connsiteY6" fmla="*/ 2334836 h 2416190"/>
                <a:gd name="connsiteX7" fmla="*/ 11689077 w 11690538"/>
                <a:gd name="connsiteY7" fmla="*/ 925967 h 241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90538" h="2416190">
                  <a:moveTo>
                    <a:pt x="-1233" y="940460"/>
                  </a:moveTo>
                  <a:cubicBezTo>
                    <a:pt x="-1233" y="940460"/>
                    <a:pt x="-41190" y="1980348"/>
                    <a:pt x="936257" y="2360953"/>
                  </a:cubicBezTo>
                  <a:cubicBezTo>
                    <a:pt x="1850499" y="2716930"/>
                    <a:pt x="1533135" y="1199016"/>
                    <a:pt x="2282611" y="1292696"/>
                  </a:cubicBezTo>
                  <a:cubicBezTo>
                    <a:pt x="3208187" y="1408388"/>
                    <a:pt x="3047271" y="1842535"/>
                    <a:pt x="4010696" y="2001635"/>
                  </a:cubicBezTo>
                  <a:cubicBezTo>
                    <a:pt x="4082982" y="2012895"/>
                    <a:pt x="4155957" y="2019397"/>
                    <a:pt x="4229114" y="2021104"/>
                  </a:cubicBezTo>
                  <a:cubicBezTo>
                    <a:pt x="5292395" y="2053324"/>
                    <a:pt x="5347498" y="-561543"/>
                    <a:pt x="6890257" y="108964"/>
                  </a:cubicBezTo>
                  <a:cubicBezTo>
                    <a:pt x="7937737" y="564324"/>
                    <a:pt x="8162075" y="2237560"/>
                    <a:pt x="9289722" y="2334836"/>
                  </a:cubicBezTo>
                  <a:cubicBezTo>
                    <a:pt x="10559650" y="2444535"/>
                    <a:pt x="9940323" y="-835500"/>
                    <a:pt x="11689077" y="925967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184219" y="2027066"/>
              <a:ext cx="11737085" cy="2567653"/>
            </a:xfrm>
            <a:custGeom>
              <a:avLst/>
              <a:gdLst>
                <a:gd name="connsiteX0" fmla="*/ -928 w 11737085"/>
                <a:gd name="connsiteY0" fmla="*/ 893655 h 2567653"/>
                <a:gd name="connsiteX1" fmla="*/ 995371 w 11737085"/>
                <a:gd name="connsiteY1" fmla="*/ 2503178 h 2567653"/>
                <a:gd name="connsiteX2" fmla="*/ 2437839 w 11737085"/>
                <a:gd name="connsiteY2" fmla="*/ 1329435 h 2567653"/>
                <a:gd name="connsiteX3" fmla="*/ 4124733 w 11737085"/>
                <a:gd name="connsiteY3" fmla="*/ 2074952 h 2567653"/>
                <a:gd name="connsiteX4" fmla="*/ 4340426 w 11737085"/>
                <a:gd name="connsiteY4" fmla="*/ 2097364 h 2567653"/>
                <a:gd name="connsiteX5" fmla="*/ 6865608 w 11737085"/>
                <a:gd name="connsiteY5" fmla="*/ 113012 h 2567653"/>
                <a:gd name="connsiteX6" fmla="*/ 9324935 w 11737085"/>
                <a:gd name="connsiteY6" fmla="*/ 2513748 h 2567653"/>
                <a:gd name="connsiteX7" fmla="*/ 11735624 w 11737085"/>
                <a:gd name="connsiteY7" fmla="*/ 837570 h 256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37085" h="2567653">
                  <a:moveTo>
                    <a:pt x="-928" y="893655"/>
                  </a:moveTo>
                  <a:cubicBezTo>
                    <a:pt x="-928" y="893655"/>
                    <a:pt x="-57521" y="2074189"/>
                    <a:pt x="995371" y="2503178"/>
                  </a:cubicBezTo>
                  <a:cubicBezTo>
                    <a:pt x="1995193" y="2910662"/>
                    <a:pt x="1627811" y="1217085"/>
                    <a:pt x="2437839" y="1329435"/>
                  </a:cubicBezTo>
                  <a:cubicBezTo>
                    <a:pt x="3386626" y="1461038"/>
                    <a:pt x="3178634" y="1908188"/>
                    <a:pt x="4124733" y="2074952"/>
                  </a:cubicBezTo>
                  <a:cubicBezTo>
                    <a:pt x="4196110" y="2086866"/>
                    <a:pt x="4268140" y="2094349"/>
                    <a:pt x="4340426" y="2097364"/>
                  </a:cubicBezTo>
                  <a:cubicBezTo>
                    <a:pt x="5411988" y="2149489"/>
                    <a:pt x="5383837" y="-584811"/>
                    <a:pt x="6865608" y="113012"/>
                  </a:cubicBezTo>
                  <a:cubicBezTo>
                    <a:pt x="7932521" y="615484"/>
                    <a:pt x="8120680" y="2443751"/>
                    <a:pt x="9324935" y="2513748"/>
                  </a:cubicBezTo>
                  <a:cubicBezTo>
                    <a:pt x="10649532" y="2590755"/>
                    <a:pt x="9912550" y="-1122300"/>
                    <a:pt x="11735624" y="837570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168161" y="2234220"/>
              <a:ext cx="11783582" cy="2718471"/>
            </a:xfrm>
            <a:custGeom>
              <a:avLst/>
              <a:gdLst>
                <a:gd name="connsiteX0" fmla="*/ -490 w 11783582"/>
                <a:gd name="connsiteY0" fmla="*/ 846109 h 2718471"/>
                <a:gd name="connsiteX1" fmla="*/ 1054655 w 11783582"/>
                <a:gd name="connsiteY1" fmla="*/ 2644663 h 2718471"/>
                <a:gd name="connsiteX2" fmla="*/ 2593201 w 11783582"/>
                <a:gd name="connsiteY2" fmla="*/ 1365471 h 2718471"/>
                <a:gd name="connsiteX3" fmla="*/ 4238685 w 11783582"/>
                <a:gd name="connsiteY3" fmla="*/ 2147567 h 2718471"/>
                <a:gd name="connsiteX4" fmla="*/ 4451726 w 11783582"/>
                <a:gd name="connsiteY4" fmla="*/ 2172993 h 2718471"/>
                <a:gd name="connsiteX5" fmla="*/ 6840874 w 11783582"/>
                <a:gd name="connsiteY5" fmla="*/ 116465 h 2718471"/>
                <a:gd name="connsiteX6" fmla="*/ 9360063 w 11783582"/>
                <a:gd name="connsiteY6" fmla="*/ 2692030 h 2718471"/>
                <a:gd name="connsiteX7" fmla="*/ 11782121 w 11783582"/>
                <a:gd name="connsiteY7" fmla="*/ 748687 h 271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83582" h="2718471">
                  <a:moveTo>
                    <a:pt x="-490" y="846109"/>
                  </a:moveTo>
                  <a:cubicBezTo>
                    <a:pt x="-490" y="846109"/>
                    <a:pt x="-73864" y="2167037"/>
                    <a:pt x="1054655" y="2644663"/>
                  </a:cubicBezTo>
                  <a:cubicBezTo>
                    <a:pt x="2139766" y="3103909"/>
                    <a:pt x="1722801" y="1233760"/>
                    <a:pt x="2593201" y="1365471"/>
                  </a:cubicBezTo>
                  <a:cubicBezTo>
                    <a:pt x="3565453" y="1512621"/>
                    <a:pt x="3310130" y="1973101"/>
                    <a:pt x="4238685" y="2147567"/>
                  </a:cubicBezTo>
                  <a:cubicBezTo>
                    <a:pt x="4309153" y="2160171"/>
                    <a:pt x="4380276" y="2168671"/>
                    <a:pt x="4451726" y="2172993"/>
                  </a:cubicBezTo>
                  <a:cubicBezTo>
                    <a:pt x="5531316" y="2245279"/>
                    <a:pt x="5418638" y="-606458"/>
                    <a:pt x="6840874" y="116465"/>
                  </a:cubicBezTo>
                  <a:cubicBezTo>
                    <a:pt x="7925985" y="668011"/>
                    <a:pt x="8079528" y="2650293"/>
                    <a:pt x="9360063" y="2692030"/>
                  </a:cubicBezTo>
                  <a:cubicBezTo>
                    <a:pt x="10739691" y="2736999"/>
                    <a:pt x="9884729" y="-1409948"/>
                    <a:pt x="11782121" y="748687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151973" y="2427804"/>
              <a:ext cx="11830427" cy="2884995"/>
            </a:xfrm>
            <a:custGeom>
              <a:avLst/>
              <a:gdLst>
                <a:gd name="connsiteX0" fmla="*/ 79 w 11830427"/>
                <a:gd name="connsiteY0" fmla="*/ 812169 h 2884995"/>
                <a:gd name="connsiteX1" fmla="*/ 1114068 w 11830427"/>
                <a:gd name="connsiteY1" fmla="*/ 2799718 h 2884995"/>
                <a:gd name="connsiteX2" fmla="*/ 2748655 w 11830427"/>
                <a:gd name="connsiteY2" fmla="*/ 1415114 h 2884995"/>
                <a:gd name="connsiteX3" fmla="*/ 4353129 w 11830427"/>
                <a:gd name="connsiteY3" fmla="*/ 2233751 h 2884995"/>
                <a:gd name="connsiteX4" fmla="*/ 4563447 w 11830427"/>
                <a:gd name="connsiteY4" fmla="*/ 2262084 h 2884995"/>
                <a:gd name="connsiteX5" fmla="*/ 6816597 w 11830427"/>
                <a:gd name="connsiteY5" fmla="*/ 133488 h 2884995"/>
                <a:gd name="connsiteX6" fmla="*/ 9395612 w 11830427"/>
                <a:gd name="connsiteY6" fmla="*/ 2883917 h 2884995"/>
                <a:gd name="connsiteX7" fmla="*/ 11828966 w 11830427"/>
                <a:gd name="connsiteY7" fmla="*/ 673120 h 288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30427" h="2884995">
                  <a:moveTo>
                    <a:pt x="79" y="812169"/>
                  </a:moveTo>
                  <a:cubicBezTo>
                    <a:pt x="79" y="812169"/>
                    <a:pt x="-90332" y="2273635"/>
                    <a:pt x="1114068" y="2799718"/>
                  </a:cubicBezTo>
                  <a:cubicBezTo>
                    <a:pt x="2284288" y="3310871"/>
                    <a:pt x="1818140" y="1263206"/>
                    <a:pt x="2748655" y="1415114"/>
                  </a:cubicBezTo>
                  <a:cubicBezTo>
                    <a:pt x="3744555" y="1577555"/>
                    <a:pt x="3441720" y="2051622"/>
                    <a:pt x="4353129" y="2233751"/>
                  </a:cubicBezTo>
                  <a:cubicBezTo>
                    <a:pt x="4422654" y="2247046"/>
                    <a:pt x="4492868" y="2256490"/>
                    <a:pt x="4563447" y="2262084"/>
                  </a:cubicBezTo>
                  <a:cubicBezTo>
                    <a:pt x="5651137" y="2354710"/>
                    <a:pt x="5452407" y="-612900"/>
                    <a:pt x="6816597" y="133488"/>
                  </a:cubicBezTo>
                  <a:cubicBezTo>
                    <a:pt x="7918490" y="736215"/>
                    <a:pt x="8038869" y="2871131"/>
                    <a:pt x="9395612" y="2883917"/>
                  </a:cubicBezTo>
                  <a:cubicBezTo>
                    <a:pt x="10830416" y="2897429"/>
                    <a:pt x="9857328" y="-1683882"/>
                    <a:pt x="11828966" y="673120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135776" y="2494439"/>
              <a:ext cx="11877354" cy="3203606"/>
            </a:xfrm>
            <a:custGeom>
              <a:avLst/>
              <a:gdLst>
                <a:gd name="connsiteX0" fmla="*/ 766 w 11877354"/>
                <a:gd name="connsiteY0" fmla="*/ 905178 h 3203606"/>
                <a:gd name="connsiteX1" fmla="*/ 1173600 w 11877354"/>
                <a:gd name="connsiteY1" fmla="*/ 3081722 h 3203606"/>
                <a:gd name="connsiteX2" fmla="*/ 2904301 w 11877354"/>
                <a:gd name="connsiteY2" fmla="*/ 1591669 h 3203606"/>
                <a:gd name="connsiteX3" fmla="*/ 4467547 w 11877354"/>
                <a:gd name="connsiteY3" fmla="*/ 2446884 h 3203606"/>
                <a:gd name="connsiteX4" fmla="*/ 4675176 w 11877354"/>
                <a:gd name="connsiteY4" fmla="*/ 2478160 h 3203606"/>
                <a:gd name="connsiteX5" fmla="*/ 6792329 w 11877354"/>
                <a:gd name="connsiteY5" fmla="*/ 277206 h 3203606"/>
                <a:gd name="connsiteX6" fmla="*/ 9431278 w 11877354"/>
                <a:gd name="connsiteY6" fmla="*/ 3202463 h 3203606"/>
                <a:gd name="connsiteX7" fmla="*/ 11875894 w 11877354"/>
                <a:gd name="connsiteY7" fmla="*/ 724357 h 32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77354" h="3203606">
                  <a:moveTo>
                    <a:pt x="766" y="905178"/>
                  </a:moveTo>
                  <a:cubicBezTo>
                    <a:pt x="766" y="905178"/>
                    <a:pt x="-106826" y="2507074"/>
                    <a:pt x="1173600" y="3081722"/>
                  </a:cubicBezTo>
                  <a:cubicBezTo>
                    <a:pt x="2428745" y="3644928"/>
                    <a:pt x="1913778" y="1419202"/>
                    <a:pt x="2904301" y="1591669"/>
                  </a:cubicBezTo>
                  <a:cubicBezTo>
                    <a:pt x="3924029" y="1769221"/>
                    <a:pt x="3573465" y="2257054"/>
                    <a:pt x="4467547" y="2446884"/>
                  </a:cubicBezTo>
                  <a:cubicBezTo>
                    <a:pt x="4536164" y="2460906"/>
                    <a:pt x="4605470" y="2471367"/>
                    <a:pt x="4675176" y="2478160"/>
                  </a:cubicBezTo>
                  <a:cubicBezTo>
                    <a:pt x="5770930" y="2591418"/>
                    <a:pt x="5484514" y="-490940"/>
                    <a:pt x="6792329" y="277206"/>
                  </a:cubicBezTo>
                  <a:cubicBezTo>
                    <a:pt x="7909260" y="933184"/>
                    <a:pt x="7998545" y="3219462"/>
                    <a:pt x="9431278" y="3202463"/>
                  </a:cubicBezTo>
                  <a:cubicBezTo>
                    <a:pt x="10921840" y="3184955"/>
                    <a:pt x="9830046" y="-1831157"/>
                    <a:pt x="11875894" y="724357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119288" y="2561202"/>
              <a:ext cx="11924427" cy="3522783"/>
            </a:xfrm>
            <a:custGeom>
              <a:avLst/>
              <a:gdLst>
                <a:gd name="connsiteX0" fmla="*/ 1563 w 11924427"/>
                <a:gd name="connsiteY0" fmla="*/ 998060 h 3522783"/>
                <a:gd name="connsiteX1" fmla="*/ 1233205 w 11924427"/>
                <a:gd name="connsiteY1" fmla="*/ 3363598 h 3522783"/>
                <a:gd name="connsiteX2" fmla="*/ 3059983 w 11924427"/>
                <a:gd name="connsiteY2" fmla="*/ 1768096 h 3522783"/>
                <a:gd name="connsiteX3" fmla="*/ 4581965 w 11924427"/>
                <a:gd name="connsiteY3" fmla="*/ 2659890 h 3522783"/>
                <a:gd name="connsiteX4" fmla="*/ 4786907 w 11924427"/>
                <a:gd name="connsiteY4" fmla="*/ 2694107 h 3522783"/>
                <a:gd name="connsiteX5" fmla="*/ 6768025 w 11924427"/>
                <a:gd name="connsiteY5" fmla="*/ 420942 h 3522783"/>
                <a:gd name="connsiteX6" fmla="*/ 9466910 w 11924427"/>
                <a:gd name="connsiteY6" fmla="*/ 3521063 h 3522783"/>
                <a:gd name="connsiteX7" fmla="*/ 11922967 w 11924427"/>
                <a:gd name="connsiteY7" fmla="*/ 775647 h 352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24427" h="3522783">
                  <a:moveTo>
                    <a:pt x="1563" y="998060"/>
                  </a:moveTo>
                  <a:cubicBezTo>
                    <a:pt x="1563" y="998060"/>
                    <a:pt x="-123393" y="2740638"/>
                    <a:pt x="1233205" y="3363598"/>
                  </a:cubicBezTo>
                  <a:cubicBezTo>
                    <a:pt x="2573130" y="3978929"/>
                    <a:pt x="2009671" y="1574379"/>
                    <a:pt x="3059983" y="1768096"/>
                  </a:cubicBezTo>
                  <a:cubicBezTo>
                    <a:pt x="4103722" y="1960614"/>
                    <a:pt x="3705282" y="2462396"/>
                    <a:pt x="4581965" y="2659890"/>
                  </a:cubicBezTo>
                  <a:cubicBezTo>
                    <a:pt x="4644371" y="2673875"/>
                    <a:pt x="4712369" y="2685062"/>
                    <a:pt x="4786907" y="2694107"/>
                  </a:cubicBezTo>
                  <a:cubicBezTo>
                    <a:pt x="5890615" y="2828253"/>
                    <a:pt x="5514879" y="-368019"/>
                    <a:pt x="6768025" y="420942"/>
                  </a:cubicBezTo>
                  <a:cubicBezTo>
                    <a:pt x="7898070" y="1132314"/>
                    <a:pt x="7958404" y="3568066"/>
                    <a:pt x="9466910" y="3521063"/>
                  </a:cubicBezTo>
                  <a:cubicBezTo>
                    <a:pt x="11013375" y="3472897"/>
                    <a:pt x="9802690" y="-1978414"/>
                    <a:pt x="11922967" y="775647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102778" y="2627962"/>
              <a:ext cx="11971705" cy="3842432"/>
            </a:xfrm>
            <a:custGeom>
              <a:avLst/>
              <a:gdLst>
                <a:gd name="connsiteX0" fmla="*/ 2453 w 11971705"/>
                <a:gd name="connsiteY0" fmla="*/ 1090945 h 3842432"/>
                <a:gd name="connsiteX1" fmla="*/ 1292905 w 11971705"/>
                <a:gd name="connsiteY1" fmla="*/ 3645514 h 3842432"/>
                <a:gd name="connsiteX2" fmla="*/ 3215797 w 11971705"/>
                <a:gd name="connsiteY2" fmla="*/ 1944526 h 3842432"/>
                <a:gd name="connsiteX3" fmla="*/ 4696659 w 11971705"/>
                <a:gd name="connsiteY3" fmla="*/ 2872899 h 3842432"/>
                <a:gd name="connsiteX4" fmla="*/ 4898877 w 11971705"/>
                <a:gd name="connsiteY4" fmla="*/ 2910095 h 3842432"/>
                <a:gd name="connsiteX5" fmla="*/ 6744143 w 11971705"/>
                <a:gd name="connsiteY5" fmla="*/ 564681 h 3842432"/>
                <a:gd name="connsiteX6" fmla="*/ 9502853 w 11971705"/>
                <a:gd name="connsiteY6" fmla="*/ 3839666 h 3842432"/>
                <a:gd name="connsiteX7" fmla="*/ 11970244 w 11971705"/>
                <a:gd name="connsiteY7" fmla="*/ 826941 h 384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71705" h="3842432">
                  <a:moveTo>
                    <a:pt x="2453" y="1090945"/>
                  </a:moveTo>
                  <a:cubicBezTo>
                    <a:pt x="2453" y="1090945"/>
                    <a:pt x="-139937" y="2974099"/>
                    <a:pt x="1292905" y="3645514"/>
                  </a:cubicBezTo>
                  <a:cubicBezTo>
                    <a:pt x="2717538" y="4313043"/>
                    <a:pt x="2105839" y="1729088"/>
                    <a:pt x="3215797" y="1944526"/>
                  </a:cubicBezTo>
                  <a:cubicBezTo>
                    <a:pt x="4283727" y="2151829"/>
                    <a:pt x="3837230" y="2667704"/>
                    <a:pt x="4696659" y="2872899"/>
                  </a:cubicBezTo>
                  <a:cubicBezTo>
                    <a:pt x="4757611" y="2887429"/>
                    <a:pt x="4824666" y="2899852"/>
                    <a:pt x="4898877" y="2910095"/>
                  </a:cubicBezTo>
                  <a:cubicBezTo>
                    <a:pt x="6010396" y="3067088"/>
                    <a:pt x="5543667" y="-244258"/>
                    <a:pt x="6744143" y="564681"/>
                  </a:cubicBezTo>
                  <a:cubicBezTo>
                    <a:pt x="7885084" y="1333591"/>
                    <a:pt x="7918939" y="3917401"/>
                    <a:pt x="9502853" y="3839666"/>
                  </a:cubicBezTo>
                  <a:cubicBezTo>
                    <a:pt x="11105547" y="3761134"/>
                    <a:pt x="9775721" y="-2125595"/>
                    <a:pt x="11970244" y="826941"/>
                  </a:cubicBezTo>
                </a:path>
              </a:pathLst>
            </a:custGeom>
            <a:noFill/>
            <a:ln w="0" cap="flat">
              <a:gradFill>
                <a:gsLst>
                  <a:gs pos="22000">
                    <a:schemeClr val="accent3"/>
                  </a:gs>
                  <a:gs pos="96000">
                    <a:schemeClr val="accent5"/>
                  </a:gs>
                  <a:gs pos="57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80" name="图片 79" descr="C:/Users/86166/AppData/Local/Temp/picturecompress_20220503184422/output_24.jpgoutput_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47000" y="1531620"/>
            <a:ext cx="4451350" cy="4201160"/>
          </a:xfrm>
          <a:prstGeom prst="roundRect">
            <a:avLst>
              <a:gd name="adj" fmla="val 866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任意多边形: 形状 31"/>
          <p:cNvSpPr/>
          <p:nvPr/>
        </p:nvSpPr>
        <p:spPr>
          <a:xfrm>
            <a:off x="-21536327" y="-9740221"/>
            <a:ext cx="30390" cy="30390"/>
          </a:xfrm>
          <a:custGeom>
            <a:avLst/>
            <a:gdLst/>
            <a:ahLst/>
            <a:cxnLst/>
            <a:rect l="l" t="t" r="r" b="b"/>
            <a:pathLst>
              <a:path w="30390" h="30390"/>
            </a:pathLst>
          </a:custGeom>
          <a:noFill/>
          <a:ln w="30163" cap="flat">
            <a:solidFill>
              <a:srgbClr val="5B5CF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>
            <a:off x="-21536327" y="-9740221"/>
            <a:ext cx="30390" cy="30390"/>
          </a:xfrm>
          <a:custGeom>
            <a:avLst/>
            <a:gdLst/>
            <a:ahLst/>
            <a:cxnLst/>
            <a:rect l="l" t="t" r="r" b="b"/>
            <a:pathLst>
              <a:path w="30390" h="30390"/>
            </a:pathLst>
          </a:custGeom>
          <a:noFill/>
          <a:ln w="30163" cap="flat">
            <a:solidFill>
              <a:srgbClr val="5B5CF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7" name="任意多边形: 形状 116"/>
          <p:cNvSpPr/>
          <p:nvPr/>
        </p:nvSpPr>
        <p:spPr>
          <a:xfrm>
            <a:off x="-12742899" y="1039640"/>
            <a:ext cx="15556" cy="14239"/>
          </a:xfrm>
          <a:custGeom>
            <a:avLst/>
            <a:gdLst/>
            <a:ahLst/>
            <a:cxnLst/>
            <a:rect l="l" t="t" r="r" b="b"/>
            <a:pathLst>
              <a:path w="15556" h="14239"/>
            </a:pathLst>
          </a:custGeom>
          <a:solidFill>
            <a:schemeClr val="accent4"/>
          </a:solidFill>
          <a:ln w="15240" cap="flat">
            <a:solidFill>
              <a:srgbClr val="5B5CF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2" name="任意多边形: 形状 121"/>
          <p:cNvSpPr/>
          <p:nvPr/>
        </p:nvSpPr>
        <p:spPr>
          <a:xfrm>
            <a:off x="-12742899" y="1039640"/>
            <a:ext cx="15556" cy="14239"/>
          </a:xfrm>
          <a:custGeom>
            <a:avLst/>
            <a:gdLst/>
            <a:ahLst/>
            <a:cxnLst/>
            <a:rect l="l" t="t" r="r" b="b"/>
            <a:pathLst>
              <a:path w="15556" h="14239"/>
            </a:pathLst>
          </a:custGeom>
          <a:solidFill>
            <a:schemeClr val="accent4"/>
          </a:solidFill>
          <a:ln w="15240" cap="flat">
            <a:solidFill>
              <a:srgbClr val="5B5CF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60400" y="1377820"/>
            <a:ext cx="6807324" cy="4338653"/>
            <a:chOff x="800100" y="1314320"/>
            <a:chExt cx="6807324" cy="4338653"/>
          </a:xfrm>
        </p:grpSpPr>
        <p:grpSp>
          <p:nvGrpSpPr>
            <p:cNvPr id="91" name="组合 90"/>
            <p:cNvGrpSpPr/>
            <p:nvPr/>
          </p:nvGrpSpPr>
          <p:grpSpPr>
            <a:xfrm>
              <a:off x="800100" y="1314320"/>
              <a:ext cx="3195931" cy="2111667"/>
              <a:chOff x="1024357" y="747555"/>
              <a:chExt cx="3195931" cy="2111667"/>
            </a:xfrm>
          </p:grpSpPr>
          <p:sp>
            <p:nvSpPr>
              <p:cNvPr id="92" name="矩形: 圆角 91"/>
              <p:cNvSpPr/>
              <p:nvPr/>
            </p:nvSpPr>
            <p:spPr>
              <a:xfrm>
                <a:off x="1166475" y="1195396"/>
                <a:ext cx="3053813" cy="1238328"/>
              </a:xfrm>
              <a:prstGeom prst="roundRect">
                <a:avLst>
                  <a:gd name="adj" fmla="val 12493"/>
                </a:avLst>
              </a:prstGeom>
              <a:gradFill flip="none" rotWithShape="1">
                <a:gsLst>
                  <a:gs pos="43000">
                    <a:srgbClr val="5D21C3"/>
                  </a:gs>
                  <a:gs pos="77000">
                    <a:srgbClr val="4C0FB2"/>
                  </a:gs>
                  <a:gs pos="10000">
                    <a:srgbClr val="6C30D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40000"/>
                    <a:lumOff val="60000"/>
                    <a:alpha val="20000"/>
                  </a:scheme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5" name="组合 94"/>
              <p:cNvGrpSpPr/>
              <p:nvPr/>
            </p:nvGrpSpPr>
            <p:grpSpPr>
              <a:xfrm rot="0">
                <a:off x="1024357" y="747555"/>
                <a:ext cx="3195320" cy="2111667"/>
                <a:chOff x="1376031" y="493595"/>
                <a:chExt cx="3195320" cy="2111667"/>
              </a:xfrm>
            </p:grpSpPr>
            <p:grpSp>
              <p:nvGrpSpPr>
                <p:cNvPr id="96" name="组合 95"/>
                <p:cNvGrpSpPr/>
                <p:nvPr/>
              </p:nvGrpSpPr>
              <p:grpSpPr>
                <a:xfrm>
                  <a:off x="1536496" y="2428027"/>
                  <a:ext cx="466465" cy="177235"/>
                  <a:chOff x="1592453" y="2428027"/>
                  <a:chExt cx="466465" cy="177235"/>
                </a:xfrm>
              </p:grpSpPr>
              <p:sp>
                <p:nvSpPr>
                  <p:cNvPr id="98" name="任意多边形: 形状 97"/>
                  <p:cNvSpPr/>
                  <p:nvPr/>
                </p:nvSpPr>
                <p:spPr>
                  <a:xfrm>
                    <a:off x="1881642" y="2428027"/>
                    <a:ext cx="177276" cy="177235"/>
                  </a:xfrm>
                  <a:custGeom>
                    <a:avLst/>
                    <a:gdLst>
                      <a:gd name="connsiteX0" fmla="*/ 0 w 177276"/>
                      <a:gd name="connsiteY0" fmla="*/ 177236 h 177235"/>
                      <a:gd name="connsiteX1" fmla="*/ 0 w 177276"/>
                      <a:gd name="connsiteY1" fmla="*/ 0 h 177235"/>
                      <a:gd name="connsiteX2" fmla="*/ 177276 w 177276"/>
                      <a:gd name="connsiteY2" fmla="*/ 88638 h 177235"/>
                      <a:gd name="connsiteX3" fmla="*/ 0 w 177276"/>
                      <a:gd name="connsiteY3" fmla="*/ 177236 h 177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276" h="177235">
                        <a:moveTo>
                          <a:pt x="0" y="177236"/>
                        </a:moveTo>
                        <a:lnTo>
                          <a:pt x="0" y="0"/>
                        </a:lnTo>
                        <a:lnTo>
                          <a:pt x="177276" y="88638"/>
                        </a:lnTo>
                        <a:lnTo>
                          <a:pt x="0" y="177236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40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任意多边形: 形状 98"/>
                  <p:cNvSpPr/>
                  <p:nvPr/>
                </p:nvSpPr>
                <p:spPr>
                  <a:xfrm>
                    <a:off x="1592453" y="2428027"/>
                    <a:ext cx="177276" cy="177235"/>
                  </a:xfrm>
                  <a:custGeom>
                    <a:avLst/>
                    <a:gdLst>
                      <a:gd name="connsiteX0" fmla="*/ 0 w 177276"/>
                      <a:gd name="connsiteY0" fmla="*/ 177236 h 177235"/>
                      <a:gd name="connsiteX1" fmla="*/ 0 w 177276"/>
                      <a:gd name="connsiteY1" fmla="*/ 0 h 177235"/>
                      <a:gd name="connsiteX2" fmla="*/ 177276 w 177276"/>
                      <a:gd name="connsiteY2" fmla="*/ 88638 h 177235"/>
                      <a:gd name="connsiteX3" fmla="*/ 0 w 177276"/>
                      <a:gd name="connsiteY3" fmla="*/ 177236 h 177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276" h="177235">
                        <a:moveTo>
                          <a:pt x="0" y="177236"/>
                        </a:moveTo>
                        <a:lnTo>
                          <a:pt x="0" y="0"/>
                        </a:lnTo>
                        <a:lnTo>
                          <a:pt x="177276" y="88638"/>
                        </a:lnTo>
                        <a:lnTo>
                          <a:pt x="0" y="177236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40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7" name="文本框 96"/>
                <p:cNvSpPr txBox="1"/>
                <p:nvPr/>
              </p:nvSpPr>
              <p:spPr>
                <a:xfrm>
                  <a:off x="1376031" y="493595"/>
                  <a:ext cx="3195320" cy="1198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</a:rPr>
                    <a:t>01 </a:t>
                  </a:r>
                  <a:r>
                    <a:rPr lang="zh-CN" altLang="en-US" sz="3600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</a:rPr>
                    <a:t>用户交互</a:t>
                  </a:r>
                  <a:endParaRPr lang="zh-CN" altLang="en-US" sz="3600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</a:endParaRPr>
                </a:p>
              </p:txBody>
            </p:sp>
          </p:grpSp>
        </p:grpSp>
        <p:grpSp>
          <p:nvGrpSpPr>
            <p:cNvPr id="109" name="组合 108"/>
            <p:cNvGrpSpPr/>
            <p:nvPr/>
          </p:nvGrpSpPr>
          <p:grpSpPr>
            <a:xfrm flipH="1">
              <a:off x="800343" y="3562458"/>
              <a:ext cx="3221962" cy="2090515"/>
              <a:chOff x="1158548" y="768707"/>
              <a:chExt cx="3221962" cy="2090515"/>
            </a:xfrm>
          </p:grpSpPr>
          <p:sp>
            <p:nvSpPr>
              <p:cNvPr id="110" name="矩形: 圆角 109"/>
              <p:cNvSpPr/>
              <p:nvPr/>
            </p:nvSpPr>
            <p:spPr>
              <a:xfrm>
                <a:off x="1166475" y="1195396"/>
                <a:ext cx="3053813" cy="1238328"/>
              </a:xfrm>
              <a:prstGeom prst="roundRect">
                <a:avLst>
                  <a:gd name="adj" fmla="val 12493"/>
                </a:avLst>
              </a:prstGeom>
              <a:gradFill flip="none" rotWithShape="1">
                <a:gsLst>
                  <a:gs pos="43000">
                    <a:srgbClr val="5D21C3"/>
                  </a:gs>
                  <a:gs pos="77000">
                    <a:srgbClr val="4C0FB2"/>
                  </a:gs>
                  <a:gs pos="10000">
                    <a:srgbClr val="6C30D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40000"/>
                    <a:lumOff val="60000"/>
                    <a:alpha val="20000"/>
                  </a:scheme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 rot="0">
                <a:off x="1158548" y="768707"/>
                <a:ext cx="3221962" cy="2090515"/>
                <a:chOff x="1510222" y="514747"/>
                <a:chExt cx="3221962" cy="2090515"/>
              </a:xfrm>
            </p:grpSpPr>
            <p:grpSp>
              <p:nvGrpSpPr>
                <p:cNvPr id="114" name="组合 113"/>
                <p:cNvGrpSpPr/>
                <p:nvPr/>
              </p:nvGrpSpPr>
              <p:grpSpPr>
                <a:xfrm>
                  <a:off x="1536496" y="2428027"/>
                  <a:ext cx="466465" cy="177235"/>
                  <a:chOff x="1592453" y="2428027"/>
                  <a:chExt cx="466465" cy="177235"/>
                </a:xfrm>
              </p:grpSpPr>
              <p:sp>
                <p:nvSpPr>
                  <p:cNvPr id="116" name="任意多边形: 形状 115"/>
                  <p:cNvSpPr/>
                  <p:nvPr/>
                </p:nvSpPr>
                <p:spPr>
                  <a:xfrm>
                    <a:off x="1881642" y="2428027"/>
                    <a:ext cx="177276" cy="177235"/>
                  </a:xfrm>
                  <a:custGeom>
                    <a:avLst/>
                    <a:gdLst>
                      <a:gd name="connsiteX0" fmla="*/ 0 w 177276"/>
                      <a:gd name="connsiteY0" fmla="*/ 177236 h 177235"/>
                      <a:gd name="connsiteX1" fmla="*/ 0 w 177276"/>
                      <a:gd name="connsiteY1" fmla="*/ 0 h 177235"/>
                      <a:gd name="connsiteX2" fmla="*/ 177276 w 177276"/>
                      <a:gd name="connsiteY2" fmla="*/ 88638 h 177235"/>
                      <a:gd name="connsiteX3" fmla="*/ 0 w 177276"/>
                      <a:gd name="connsiteY3" fmla="*/ 177236 h 177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276" h="177235">
                        <a:moveTo>
                          <a:pt x="0" y="177236"/>
                        </a:moveTo>
                        <a:lnTo>
                          <a:pt x="0" y="0"/>
                        </a:lnTo>
                        <a:lnTo>
                          <a:pt x="177276" y="88638"/>
                        </a:lnTo>
                        <a:lnTo>
                          <a:pt x="0" y="177236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40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任意多边形: 形状 117"/>
                  <p:cNvSpPr/>
                  <p:nvPr/>
                </p:nvSpPr>
                <p:spPr>
                  <a:xfrm>
                    <a:off x="1592453" y="2428027"/>
                    <a:ext cx="177276" cy="177235"/>
                  </a:xfrm>
                  <a:custGeom>
                    <a:avLst/>
                    <a:gdLst>
                      <a:gd name="connsiteX0" fmla="*/ 0 w 177276"/>
                      <a:gd name="connsiteY0" fmla="*/ 177236 h 177235"/>
                      <a:gd name="connsiteX1" fmla="*/ 0 w 177276"/>
                      <a:gd name="connsiteY1" fmla="*/ 0 h 177235"/>
                      <a:gd name="connsiteX2" fmla="*/ 177276 w 177276"/>
                      <a:gd name="connsiteY2" fmla="*/ 88638 h 177235"/>
                      <a:gd name="connsiteX3" fmla="*/ 0 w 177276"/>
                      <a:gd name="connsiteY3" fmla="*/ 177236 h 177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276" h="177235">
                        <a:moveTo>
                          <a:pt x="0" y="177236"/>
                        </a:moveTo>
                        <a:lnTo>
                          <a:pt x="0" y="0"/>
                        </a:lnTo>
                        <a:lnTo>
                          <a:pt x="177276" y="88638"/>
                        </a:lnTo>
                        <a:lnTo>
                          <a:pt x="0" y="177236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40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5" name="文本框 114"/>
                <p:cNvSpPr txBox="1"/>
                <p:nvPr/>
              </p:nvSpPr>
              <p:spPr>
                <a:xfrm>
                  <a:off x="1510222" y="514747"/>
                  <a:ext cx="3221962" cy="645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</a:rPr>
                    <a:t>03 </a:t>
                  </a:r>
                  <a:r>
                    <a:rPr lang="zh-CN" altLang="en-US" sz="3600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</a:rPr>
                    <a:t>多人联机</a:t>
                  </a:r>
                  <a:endParaRPr lang="zh-CN" altLang="en-US" sz="3600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4273674" y="1314320"/>
              <a:ext cx="3333750" cy="2111667"/>
              <a:chOff x="4273674" y="1314320"/>
              <a:chExt cx="3333750" cy="2111667"/>
            </a:xfrm>
          </p:grpSpPr>
          <p:sp>
            <p:nvSpPr>
              <p:cNvPr id="62" name="矩形: 圆角 61"/>
              <p:cNvSpPr/>
              <p:nvPr/>
            </p:nvSpPr>
            <p:spPr>
              <a:xfrm>
                <a:off x="4415792" y="1762161"/>
                <a:ext cx="3053813" cy="1238328"/>
              </a:xfrm>
              <a:prstGeom prst="roundRect">
                <a:avLst>
                  <a:gd name="adj" fmla="val 12493"/>
                </a:avLst>
              </a:prstGeom>
              <a:gradFill flip="none" rotWithShape="1">
                <a:gsLst>
                  <a:gs pos="43000">
                    <a:srgbClr val="5D21C3"/>
                  </a:gs>
                  <a:gs pos="77000">
                    <a:srgbClr val="4C0FB2"/>
                  </a:gs>
                  <a:gs pos="10000">
                    <a:srgbClr val="6C30D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40000"/>
                    <a:lumOff val="60000"/>
                    <a:alpha val="20000"/>
                  </a:scheme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4273674" y="1314320"/>
                <a:ext cx="3333750" cy="2111667"/>
                <a:chOff x="1376031" y="493595"/>
                <a:chExt cx="3333750" cy="2111667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1536496" y="2428027"/>
                  <a:ext cx="466465" cy="177235"/>
                  <a:chOff x="1592453" y="2428027"/>
                  <a:chExt cx="466465" cy="177235"/>
                </a:xfrm>
              </p:grpSpPr>
              <p:sp>
                <p:nvSpPr>
                  <p:cNvPr id="68" name="任意多边形: 形状 67"/>
                  <p:cNvSpPr/>
                  <p:nvPr/>
                </p:nvSpPr>
                <p:spPr>
                  <a:xfrm>
                    <a:off x="1881642" y="2428027"/>
                    <a:ext cx="177276" cy="177235"/>
                  </a:xfrm>
                  <a:custGeom>
                    <a:avLst/>
                    <a:gdLst>
                      <a:gd name="connsiteX0" fmla="*/ 0 w 177276"/>
                      <a:gd name="connsiteY0" fmla="*/ 177236 h 177235"/>
                      <a:gd name="connsiteX1" fmla="*/ 0 w 177276"/>
                      <a:gd name="connsiteY1" fmla="*/ 0 h 177235"/>
                      <a:gd name="connsiteX2" fmla="*/ 177276 w 177276"/>
                      <a:gd name="connsiteY2" fmla="*/ 88638 h 177235"/>
                      <a:gd name="connsiteX3" fmla="*/ 0 w 177276"/>
                      <a:gd name="connsiteY3" fmla="*/ 177236 h 177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276" h="177235">
                        <a:moveTo>
                          <a:pt x="0" y="177236"/>
                        </a:moveTo>
                        <a:lnTo>
                          <a:pt x="0" y="0"/>
                        </a:lnTo>
                        <a:lnTo>
                          <a:pt x="177276" y="88638"/>
                        </a:lnTo>
                        <a:lnTo>
                          <a:pt x="0" y="177236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40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任意多边形: 形状 68"/>
                  <p:cNvSpPr/>
                  <p:nvPr/>
                </p:nvSpPr>
                <p:spPr>
                  <a:xfrm>
                    <a:off x="1592453" y="2428027"/>
                    <a:ext cx="177276" cy="177235"/>
                  </a:xfrm>
                  <a:custGeom>
                    <a:avLst/>
                    <a:gdLst>
                      <a:gd name="connsiteX0" fmla="*/ 0 w 177276"/>
                      <a:gd name="connsiteY0" fmla="*/ 177236 h 177235"/>
                      <a:gd name="connsiteX1" fmla="*/ 0 w 177276"/>
                      <a:gd name="connsiteY1" fmla="*/ 0 h 177235"/>
                      <a:gd name="connsiteX2" fmla="*/ 177276 w 177276"/>
                      <a:gd name="connsiteY2" fmla="*/ 88638 h 177235"/>
                      <a:gd name="connsiteX3" fmla="*/ 0 w 177276"/>
                      <a:gd name="connsiteY3" fmla="*/ 177236 h 177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276" h="177235">
                        <a:moveTo>
                          <a:pt x="0" y="177236"/>
                        </a:moveTo>
                        <a:lnTo>
                          <a:pt x="0" y="0"/>
                        </a:lnTo>
                        <a:lnTo>
                          <a:pt x="177276" y="88638"/>
                        </a:lnTo>
                        <a:lnTo>
                          <a:pt x="0" y="177236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40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7" name="文本框 66"/>
                <p:cNvSpPr txBox="1"/>
                <p:nvPr/>
              </p:nvSpPr>
              <p:spPr>
                <a:xfrm>
                  <a:off x="1376031" y="493595"/>
                  <a:ext cx="3333750" cy="645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</a:rPr>
                    <a:t>02 TPS</a:t>
                  </a:r>
                  <a:r>
                    <a:rPr lang="zh-CN" altLang="en-US" sz="3600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</a:rPr>
                    <a:t>游戏</a:t>
                  </a:r>
                  <a:r>
                    <a:rPr lang="en-US" altLang="zh-CN" sz="3600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</a:rPr>
                    <a:t> </a:t>
                  </a:r>
                  <a:endParaRPr lang="en-US" altLang="zh-CN" sz="3600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4363549" y="3562412"/>
              <a:ext cx="3106056" cy="2090417"/>
              <a:chOff x="4363549" y="3562412"/>
              <a:chExt cx="3106056" cy="2090417"/>
            </a:xfrm>
          </p:grpSpPr>
          <p:sp>
            <p:nvSpPr>
              <p:cNvPr id="71" name="矩形: 圆角 70"/>
              <p:cNvSpPr/>
              <p:nvPr/>
            </p:nvSpPr>
            <p:spPr>
              <a:xfrm flipH="1">
                <a:off x="4415792" y="3989003"/>
                <a:ext cx="3053813" cy="1238328"/>
              </a:xfrm>
              <a:prstGeom prst="roundRect">
                <a:avLst>
                  <a:gd name="adj" fmla="val 12493"/>
                </a:avLst>
              </a:prstGeom>
              <a:gradFill flip="none" rotWithShape="1">
                <a:gsLst>
                  <a:gs pos="43000">
                    <a:srgbClr val="5D21C3"/>
                  </a:gs>
                  <a:gs pos="77000">
                    <a:srgbClr val="4C0FB2"/>
                  </a:gs>
                  <a:gs pos="10000">
                    <a:srgbClr val="6C30D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40000"/>
                    <a:lumOff val="60000"/>
                    <a:alpha val="20000"/>
                  </a:scheme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 flipH="1">
                <a:off x="4363549" y="3562412"/>
                <a:ext cx="3083060" cy="2090417"/>
                <a:chOff x="1536496" y="514845"/>
                <a:chExt cx="3083060" cy="2090417"/>
              </a:xfrm>
            </p:grpSpPr>
            <p:grpSp>
              <p:nvGrpSpPr>
                <p:cNvPr id="75" name="组合 74"/>
                <p:cNvGrpSpPr/>
                <p:nvPr/>
              </p:nvGrpSpPr>
              <p:grpSpPr>
                <a:xfrm>
                  <a:off x="1536496" y="2428027"/>
                  <a:ext cx="466465" cy="177235"/>
                  <a:chOff x="1592453" y="2428027"/>
                  <a:chExt cx="466465" cy="177235"/>
                </a:xfrm>
              </p:grpSpPr>
              <p:sp>
                <p:nvSpPr>
                  <p:cNvPr id="77" name="任意多边形: 形状 76"/>
                  <p:cNvSpPr/>
                  <p:nvPr/>
                </p:nvSpPr>
                <p:spPr>
                  <a:xfrm>
                    <a:off x="1881642" y="2428027"/>
                    <a:ext cx="177276" cy="177235"/>
                  </a:xfrm>
                  <a:custGeom>
                    <a:avLst/>
                    <a:gdLst>
                      <a:gd name="connsiteX0" fmla="*/ 0 w 177276"/>
                      <a:gd name="connsiteY0" fmla="*/ 177236 h 177235"/>
                      <a:gd name="connsiteX1" fmla="*/ 0 w 177276"/>
                      <a:gd name="connsiteY1" fmla="*/ 0 h 177235"/>
                      <a:gd name="connsiteX2" fmla="*/ 177276 w 177276"/>
                      <a:gd name="connsiteY2" fmla="*/ 88638 h 177235"/>
                      <a:gd name="connsiteX3" fmla="*/ 0 w 177276"/>
                      <a:gd name="connsiteY3" fmla="*/ 177236 h 177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276" h="177235">
                        <a:moveTo>
                          <a:pt x="0" y="177236"/>
                        </a:moveTo>
                        <a:lnTo>
                          <a:pt x="0" y="0"/>
                        </a:lnTo>
                        <a:lnTo>
                          <a:pt x="177276" y="88638"/>
                        </a:lnTo>
                        <a:lnTo>
                          <a:pt x="0" y="177236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40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任意多边形: 形状 77"/>
                  <p:cNvSpPr/>
                  <p:nvPr/>
                </p:nvSpPr>
                <p:spPr>
                  <a:xfrm>
                    <a:off x="1592453" y="2428027"/>
                    <a:ext cx="177276" cy="177235"/>
                  </a:xfrm>
                  <a:custGeom>
                    <a:avLst/>
                    <a:gdLst>
                      <a:gd name="connsiteX0" fmla="*/ 0 w 177276"/>
                      <a:gd name="connsiteY0" fmla="*/ 177236 h 177235"/>
                      <a:gd name="connsiteX1" fmla="*/ 0 w 177276"/>
                      <a:gd name="connsiteY1" fmla="*/ 0 h 177235"/>
                      <a:gd name="connsiteX2" fmla="*/ 177276 w 177276"/>
                      <a:gd name="connsiteY2" fmla="*/ 88638 h 177235"/>
                      <a:gd name="connsiteX3" fmla="*/ 0 w 177276"/>
                      <a:gd name="connsiteY3" fmla="*/ 177236 h 177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276" h="177235">
                        <a:moveTo>
                          <a:pt x="0" y="177236"/>
                        </a:moveTo>
                        <a:lnTo>
                          <a:pt x="0" y="0"/>
                        </a:lnTo>
                        <a:lnTo>
                          <a:pt x="177276" y="88638"/>
                        </a:lnTo>
                        <a:lnTo>
                          <a:pt x="0" y="177236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50000"/>
                    </a:schemeClr>
                  </a:solidFill>
                  <a:ln w="40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6" name="文本框 75"/>
                <p:cNvSpPr txBox="1"/>
                <p:nvPr/>
              </p:nvSpPr>
              <p:spPr>
                <a:xfrm>
                  <a:off x="2807266" y="514845"/>
                  <a:ext cx="1812290" cy="645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</a:rPr>
                    <a:t>04 NPC</a:t>
                  </a:r>
                  <a:endParaRPr lang="en-US" altLang="zh-CN" sz="3600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</a:endParaRPr>
                </a:p>
              </p:txBody>
            </p:sp>
          </p:grpSp>
        </p:grpSp>
      </p:grp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buClrTx/>
              <a:buSzTx/>
            </a:pPr>
            <a:r>
              <a:rPr lang="en-US" altLang="zh-CN" dirty="0"/>
              <a:t>In HiVerse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2521585" y="264160"/>
            <a:ext cx="611505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bg1">
                    <a:alpha val="72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+</a:t>
            </a:r>
            <a:endParaRPr lang="en-US" altLang="zh-CN" sz="2800">
              <a:solidFill>
                <a:schemeClr val="bg1">
                  <a:alpha val="72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886460" y="2055495"/>
            <a:ext cx="2745740" cy="9232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UE5 EnhancedInput</a:t>
            </a: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系统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思源宋体 CN Light" panose="020203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4384040" y="2055495"/>
            <a:ext cx="2745740" cy="9232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UE5 Lyra</a:t>
            </a:r>
            <a:endParaRPr lang="en-US" altLang="zh-CN" sz="20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思源宋体 CN Light" panose="0202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示例项目改造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思源宋体 CN Light" panose="020203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flipH="1">
            <a:off x="4384040" y="4428490"/>
            <a:ext cx="2745740" cy="4616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枪战游戏中的智能</a:t>
            </a:r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NPC</a:t>
            </a:r>
            <a:endParaRPr lang="en-US" altLang="zh-CN" sz="20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思源宋体 CN Light" panose="020203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flipH="1">
            <a:off x="933450" y="4320540"/>
            <a:ext cx="2745740" cy="9232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Epic Online Service  </a:t>
            </a: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思源宋体 CN Light" panose="02020300000000000000" charset="-122"/>
              </a:rPr>
              <a:t>实现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思源宋体 CN Light" panose="02020300000000000000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7820025" y="1739265"/>
            <a:ext cx="4308475" cy="2312035"/>
          </a:xfrm>
          <a:prstGeom prst="round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7"/>
          <p:cNvSpPr/>
          <p:nvPr/>
        </p:nvSpPr>
        <p:spPr>
          <a:xfrm>
            <a:off x="4191000" y="2515235"/>
            <a:ext cx="7264400" cy="3171190"/>
          </a:xfrm>
          <a:prstGeom prst="roundRect">
            <a:avLst>
              <a:gd name="adj" fmla="val 12493"/>
            </a:avLst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33" name="图片 32" descr="C:/Users/86166/AppData/Local/Temp/picturecompress_20220503184422/output_14.pngoutput_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513379" flipH="1" flipV="1">
            <a:off x="10017850" y="345565"/>
            <a:ext cx="2015002" cy="2015002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4191002" y="1727103"/>
            <a:ext cx="7264398" cy="666766"/>
          </a:xfrm>
          <a:prstGeom prst="roundRect">
            <a:avLst>
              <a:gd name="adj" fmla="val 12493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 descr="C:/Users/86166/AppData/Local/Temp/picturecompress_20220503184422/output_15.pngoutput_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789615" flipH="1" flipV="1">
            <a:off x="-889518" y="3495835"/>
            <a:ext cx="5024118" cy="4086479"/>
          </a:xfrm>
          <a:custGeom>
            <a:avLst/>
            <a:gdLst>
              <a:gd name="connsiteX0" fmla="*/ 5024118 w 5024118"/>
              <a:gd name="connsiteY0" fmla="*/ 4086479 h 4086479"/>
              <a:gd name="connsiteX1" fmla="*/ 0 w 5024118"/>
              <a:gd name="connsiteY1" fmla="*/ 4086479 h 4086479"/>
              <a:gd name="connsiteX2" fmla="*/ 2067789 w 5024118"/>
              <a:gd name="connsiteY2" fmla="*/ 0 h 4086479"/>
              <a:gd name="connsiteX3" fmla="*/ 5024118 w 5024118"/>
              <a:gd name="connsiteY3" fmla="*/ 1495924 h 4086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4118" h="4086479">
                <a:moveTo>
                  <a:pt x="5024118" y="4086479"/>
                </a:moveTo>
                <a:lnTo>
                  <a:pt x="0" y="4086479"/>
                </a:lnTo>
                <a:lnTo>
                  <a:pt x="2067789" y="0"/>
                </a:lnTo>
                <a:lnTo>
                  <a:pt x="5024118" y="1495924"/>
                </a:lnTo>
                <a:close/>
              </a:path>
            </a:pathLst>
          </a:cu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场</a:t>
            </a:r>
            <a:r>
              <a:rPr lang="en-US" altLang="zh-CN" dirty="0"/>
              <a:t> </a:t>
            </a:r>
            <a:r>
              <a:rPr lang="zh-CN" altLang="en-US" dirty="0"/>
              <a:t>景</a:t>
            </a:r>
            <a:r>
              <a:rPr lang="en-US" altLang="zh-CN" dirty="0"/>
              <a:t> </a:t>
            </a:r>
            <a:r>
              <a:rPr lang="zh-CN" altLang="en-US" dirty="0"/>
              <a:t>建</a:t>
            </a:r>
            <a:r>
              <a:rPr lang="en-US" altLang="zh-CN" dirty="0"/>
              <a:t> </a:t>
            </a:r>
            <a:r>
              <a:rPr lang="zh-CN" altLang="en-US" dirty="0"/>
              <a:t>模</a:t>
            </a:r>
            <a:endParaRPr lang="zh-CN" altLang="en-US" dirty="0"/>
          </a:p>
        </p:txBody>
      </p:sp>
      <p:sp>
        <p:nvSpPr>
          <p:cNvPr id="12" name="矩形: 圆角 11"/>
          <p:cNvSpPr/>
          <p:nvPr/>
        </p:nvSpPr>
        <p:spPr>
          <a:xfrm flipV="1">
            <a:off x="4191002" y="5880335"/>
            <a:ext cx="7264398" cy="76005"/>
          </a:xfrm>
          <a:prstGeom prst="roundRect">
            <a:avLst>
              <a:gd name="adj" fmla="val 12493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5" name="图片 44" descr="C:/Users/86166/AppData/Local/Temp/picturecompress_20220503184422/output_16.jpgoutput_1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0400" y="1625599"/>
            <a:ext cx="3091891" cy="4330741"/>
          </a:xfrm>
          <a:prstGeom prst="roundRect">
            <a:avLst>
              <a:gd name="adj" fmla="val 8452"/>
            </a:avLst>
          </a:prstGeom>
        </p:spPr>
      </p:pic>
      <p:sp>
        <p:nvSpPr>
          <p:cNvPr id="4" name="文本框 3"/>
          <p:cNvSpPr txBox="1"/>
          <p:nvPr/>
        </p:nvSpPr>
        <p:spPr>
          <a:xfrm>
            <a:off x="4579620" y="1887220"/>
            <a:ext cx="6540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b="1">
                <a:solidFill>
                  <a:schemeClr val="bg1"/>
                </a:solidFill>
              </a:rPr>
              <a:t>环形竞技场地图</a:t>
            </a:r>
            <a:endParaRPr lang="zh-CN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20" y="2744470"/>
            <a:ext cx="6443345" cy="265620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C:/Users/86166/AppData/Local/Temp/picturecompress_20220503184422/output_14.pngoutput_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513379" flipH="1" flipV="1">
            <a:off x="10017850" y="345565"/>
            <a:ext cx="2015002" cy="2015002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4191002" y="1727103"/>
            <a:ext cx="7264398" cy="666766"/>
          </a:xfrm>
          <a:prstGeom prst="roundRect">
            <a:avLst>
              <a:gd name="adj" fmla="val 12493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 descr="C:/Users/86166/AppData/Local/Temp/picturecompress_20220503184422/output_15.pngoutput_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789615" flipH="1" flipV="1">
            <a:off x="-889518" y="3495835"/>
            <a:ext cx="5024118" cy="4086479"/>
          </a:xfrm>
          <a:custGeom>
            <a:avLst/>
            <a:gdLst>
              <a:gd name="connsiteX0" fmla="*/ 5024118 w 5024118"/>
              <a:gd name="connsiteY0" fmla="*/ 4086479 h 4086479"/>
              <a:gd name="connsiteX1" fmla="*/ 0 w 5024118"/>
              <a:gd name="connsiteY1" fmla="*/ 4086479 h 4086479"/>
              <a:gd name="connsiteX2" fmla="*/ 2067789 w 5024118"/>
              <a:gd name="connsiteY2" fmla="*/ 0 h 4086479"/>
              <a:gd name="connsiteX3" fmla="*/ 5024118 w 5024118"/>
              <a:gd name="connsiteY3" fmla="*/ 1495924 h 4086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4118" h="4086479">
                <a:moveTo>
                  <a:pt x="5024118" y="4086479"/>
                </a:moveTo>
                <a:lnTo>
                  <a:pt x="0" y="4086479"/>
                </a:lnTo>
                <a:lnTo>
                  <a:pt x="2067789" y="0"/>
                </a:lnTo>
                <a:lnTo>
                  <a:pt x="5024118" y="1495924"/>
                </a:lnTo>
                <a:close/>
              </a:path>
            </a:pathLst>
          </a:cu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场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景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建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模</a:t>
            </a:r>
            <a:endParaRPr lang="zh-CN" altLang="en-US" dirty="0"/>
          </a:p>
        </p:txBody>
      </p:sp>
      <p:sp>
        <p:nvSpPr>
          <p:cNvPr id="12" name="矩形: 圆角 11"/>
          <p:cNvSpPr/>
          <p:nvPr/>
        </p:nvSpPr>
        <p:spPr>
          <a:xfrm flipV="1">
            <a:off x="4191002" y="5880335"/>
            <a:ext cx="7264398" cy="76005"/>
          </a:xfrm>
          <a:prstGeom prst="roundRect">
            <a:avLst>
              <a:gd name="adj" fmla="val 12493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5" name="图片 44" descr="C:/Users/86166/AppData/Local/Temp/picturecompress_20220503184422/output_16.jpgoutput_1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0400" y="1625599"/>
            <a:ext cx="3091891" cy="4330741"/>
          </a:xfrm>
          <a:prstGeom prst="roundRect">
            <a:avLst>
              <a:gd name="adj" fmla="val 8452"/>
            </a:avLst>
          </a:prstGeom>
        </p:spPr>
      </p:pic>
      <p:sp>
        <p:nvSpPr>
          <p:cNvPr id="4" name="文本框 3"/>
          <p:cNvSpPr txBox="1"/>
          <p:nvPr/>
        </p:nvSpPr>
        <p:spPr>
          <a:xfrm>
            <a:off x="4579620" y="1887220"/>
            <a:ext cx="660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b="1">
                <a:solidFill>
                  <a:schemeClr val="bg1"/>
                </a:solidFill>
                <a:sym typeface="+mn-ea"/>
              </a:rPr>
              <a:t>测试地图，包含武器、血包等道具</a:t>
            </a:r>
            <a:endParaRPr lang="zh-CN" b="1">
              <a:solidFill>
                <a:schemeClr val="bg1"/>
              </a:solidFill>
            </a:endParaRPr>
          </a:p>
        </p:txBody>
      </p:sp>
      <p:sp>
        <p:nvSpPr>
          <p:cNvPr id="16" name="矩形: 圆角 7"/>
          <p:cNvSpPr/>
          <p:nvPr/>
        </p:nvSpPr>
        <p:spPr>
          <a:xfrm>
            <a:off x="4191000" y="2515235"/>
            <a:ext cx="7264400" cy="3171190"/>
          </a:xfrm>
          <a:prstGeom prst="roundRect">
            <a:avLst>
              <a:gd name="adj" fmla="val 12493"/>
            </a:avLst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365" y="2736215"/>
            <a:ext cx="6800850" cy="260921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7"/>
          <p:cNvSpPr/>
          <p:nvPr/>
        </p:nvSpPr>
        <p:spPr>
          <a:xfrm>
            <a:off x="4191000" y="2515235"/>
            <a:ext cx="7264400" cy="3171190"/>
          </a:xfrm>
          <a:prstGeom prst="roundRect">
            <a:avLst>
              <a:gd name="adj" fmla="val 12493"/>
            </a:avLst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33" name="图片 32" descr="C:/Users/86166/AppData/Local/Temp/picturecompress_20220503184422/output_14.pngoutput_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513379" flipH="1" flipV="1">
            <a:off x="10017850" y="345565"/>
            <a:ext cx="2015002" cy="2015002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4191002" y="1727103"/>
            <a:ext cx="7264398" cy="666766"/>
          </a:xfrm>
          <a:prstGeom prst="roundRect">
            <a:avLst>
              <a:gd name="adj" fmla="val 12493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 descr="C:/Users/86166/AppData/Local/Temp/picturecompress_20220503184422/output_15.pngoutput_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789615" flipH="1" flipV="1">
            <a:off x="-889518" y="3495835"/>
            <a:ext cx="5024118" cy="4086479"/>
          </a:xfrm>
          <a:custGeom>
            <a:avLst/>
            <a:gdLst>
              <a:gd name="connsiteX0" fmla="*/ 5024118 w 5024118"/>
              <a:gd name="connsiteY0" fmla="*/ 4086479 h 4086479"/>
              <a:gd name="connsiteX1" fmla="*/ 0 w 5024118"/>
              <a:gd name="connsiteY1" fmla="*/ 4086479 h 4086479"/>
              <a:gd name="connsiteX2" fmla="*/ 2067789 w 5024118"/>
              <a:gd name="connsiteY2" fmla="*/ 0 h 4086479"/>
              <a:gd name="connsiteX3" fmla="*/ 5024118 w 5024118"/>
              <a:gd name="connsiteY3" fmla="*/ 1495924 h 4086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4118" h="4086479">
                <a:moveTo>
                  <a:pt x="5024118" y="4086479"/>
                </a:moveTo>
                <a:lnTo>
                  <a:pt x="0" y="4086479"/>
                </a:lnTo>
                <a:lnTo>
                  <a:pt x="2067789" y="0"/>
                </a:lnTo>
                <a:lnTo>
                  <a:pt x="5024118" y="1495924"/>
                </a:lnTo>
                <a:close/>
              </a:path>
            </a:pathLst>
          </a:cu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角</a:t>
            </a:r>
            <a:r>
              <a:rPr lang="en-US" altLang="zh-CN" dirty="0"/>
              <a:t> </a:t>
            </a:r>
            <a:r>
              <a:rPr lang="zh-CN" altLang="en-US" dirty="0"/>
              <a:t>色</a:t>
            </a:r>
            <a:r>
              <a:rPr lang="en-US" altLang="zh-CN" dirty="0"/>
              <a:t> </a:t>
            </a:r>
            <a:r>
              <a:rPr lang="zh-CN" altLang="en-US" dirty="0"/>
              <a:t>设</a:t>
            </a:r>
            <a:r>
              <a:rPr lang="en-US" altLang="zh-CN" dirty="0"/>
              <a:t> </a:t>
            </a:r>
            <a:r>
              <a:rPr lang="zh-CN" altLang="en-US" dirty="0"/>
              <a:t>计</a:t>
            </a:r>
            <a:endParaRPr lang="zh-CN" altLang="en-US" dirty="0"/>
          </a:p>
        </p:txBody>
      </p:sp>
      <p:sp>
        <p:nvSpPr>
          <p:cNvPr id="12" name="矩形: 圆角 11"/>
          <p:cNvSpPr/>
          <p:nvPr/>
        </p:nvSpPr>
        <p:spPr>
          <a:xfrm flipV="1">
            <a:off x="4191002" y="5880335"/>
            <a:ext cx="7264398" cy="76005"/>
          </a:xfrm>
          <a:prstGeom prst="roundRect">
            <a:avLst>
              <a:gd name="adj" fmla="val 12493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5" name="图片 44" descr="C:/Users/86166/AppData/Local/Temp/picturecompress_20220503184422/output_16.jpgoutput_1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0400" y="1625599"/>
            <a:ext cx="3091891" cy="4330741"/>
          </a:xfrm>
          <a:prstGeom prst="roundRect">
            <a:avLst>
              <a:gd name="adj" fmla="val 8452"/>
            </a:avLst>
          </a:prstGeom>
        </p:spPr>
      </p:pic>
      <p:sp>
        <p:nvSpPr>
          <p:cNvPr id="4" name="文本框 3"/>
          <p:cNvSpPr txBox="1"/>
          <p:nvPr/>
        </p:nvSpPr>
        <p:spPr>
          <a:xfrm>
            <a:off x="4579620" y="1887220"/>
            <a:ext cx="660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角色动画、骨骼设计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4"/>
          <a:srcRect b="3086"/>
          <a:stretch>
            <a:fillRect/>
          </a:stretch>
        </p:blipFill>
        <p:spPr>
          <a:xfrm>
            <a:off x="4690745" y="2809875"/>
            <a:ext cx="6382385" cy="2654300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-762000" y="878609"/>
            <a:ext cx="13466323" cy="5100783"/>
            <a:chOff x="660492" y="1343890"/>
            <a:chExt cx="5214025" cy="1715838"/>
          </a:xfrm>
        </p:grpSpPr>
        <p:sp>
          <p:nvSpPr>
            <p:cNvPr id="70" name="任意多边形: 形状 69"/>
            <p:cNvSpPr/>
            <p:nvPr/>
          </p:nvSpPr>
          <p:spPr>
            <a:xfrm>
              <a:off x="660492" y="1343890"/>
              <a:ext cx="5099998" cy="952265"/>
            </a:xfrm>
            <a:custGeom>
              <a:avLst/>
              <a:gdLst>
                <a:gd name="connsiteX0" fmla="*/ 411 w 5099998"/>
                <a:gd name="connsiteY0" fmla="*/ 340551 h 952265"/>
                <a:gd name="connsiteX1" fmla="*/ 1603123 w 5099998"/>
                <a:gd name="connsiteY1" fmla="*/ 481363 h 952265"/>
                <a:gd name="connsiteX2" fmla="*/ 2453696 w 5099998"/>
                <a:gd name="connsiteY2" fmla="*/ 953260 h 952265"/>
                <a:gd name="connsiteX3" fmla="*/ 2907377 w 5099998"/>
                <a:gd name="connsiteY3" fmla="*/ 881698 h 952265"/>
                <a:gd name="connsiteX4" fmla="*/ 5100410 w 5099998"/>
                <a:gd name="connsiteY4" fmla="*/ 6239 h 95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9998" h="952265">
                  <a:moveTo>
                    <a:pt x="411" y="340551"/>
                  </a:moveTo>
                  <a:cubicBezTo>
                    <a:pt x="411" y="340551"/>
                    <a:pt x="1267749" y="134580"/>
                    <a:pt x="1603123" y="481363"/>
                  </a:cubicBezTo>
                  <a:cubicBezTo>
                    <a:pt x="1802973" y="688017"/>
                    <a:pt x="2067897" y="932144"/>
                    <a:pt x="2453696" y="953260"/>
                  </a:cubicBezTo>
                  <a:cubicBezTo>
                    <a:pt x="2589208" y="960683"/>
                    <a:pt x="2739633" y="940586"/>
                    <a:pt x="2907377" y="881698"/>
                  </a:cubicBezTo>
                  <a:cubicBezTo>
                    <a:pt x="3552738" y="655066"/>
                    <a:pt x="3983439" y="-55359"/>
                    <a:pt x="5100410" y="6239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80538" y="1439100"/>
              <a:ext cx="5087064" cy="859512"/>
            </a:xfrm>
            <a:custGeom>
              <a:avLst/>
              <a:gdLst>
                <a:gd name="connsiteX0" fmla="*/ 411 w 5087064"/>
                <a:gd name="connsiteY0" fmla="*/ 338788 h 859512"/>
                <a:gd name="connsiteX1" fmla="*/ 1600936 w 5087064"/>
                <a:gd name="connsiteY1" fmla="*/ 438146 h 859512"/>
                <a:gd name="connsiteX2" fmla="*/ 2172719 w 5087064"/>
                <a:gd name="connsiteY2" fmla="*/ 803191 h 859512"/>
                <a:gd name="connsiteX3" fmla="*/ 2455457 w 5087064"/>
                <a:gd name="connsiteY3" fmla="*/ 857283 h 859512"/>
                <a:gd name="connsiteX4" fmla="*/ 2892924 w 5087064"/>
                <a:gd name="connsiteY4" fmla="*/ 816885 h 859512"/>
                <a:gd name="connsiteX5" fmla="*/ 3066778 w 5087064"/>
                <a:gd name="connsiteY5" fmla="*/ 748463 h 859512"/>
                <a:gd name="connsiteX6" fmla="*/ 3723440 w 5087064"/>
                <a:gd name="connsiteY6" fmla="*/ 356414 h 859512"/>
                <a:gd name="connsiteX7" fmla="*/ 4463265 w 5087064"/>
                <a:gd name="connsiteY7" fmla="*/ 60019 h 859512"/>
                <a:gd name="connsiteX8" fmla="*/ 5087475 w 5087064"/>
                <a:gd name="connsiteY8" fmla="*/ 6059 h 85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7064" h="859512">
                  <a:moveTo>
                    <a:pt x="411" y="338788"/>
                  </a:moveTo>
                  <a:cubicBezTo>
                    <a:pt x="46257" y="341318"/>
                    <a:pt x="1259936" y="132061"/>
                    <a:pt x="1600936" y="438146"/>
                  </a:cubicBezTo>
                  <a:cubicBezTo>
                    <a:pt x="1750809" y="572674"/>
                    <a:pt x="1933674" y="727455"/>
                    <a:pt x="2172719" y="803191"/>
                  </a:cubicBezTo>
                  <a:cubicBezTo>
                    <a:pt x="2261694" y="831382"/>
                    <a:pt x="2355687" y="849656"/>
                    <a:pt x="2455457" y="857283"/>
                  </a:cubicBezTo>
                  <a:cubicBezTo>
                    <a:pt x="2592545" y="867751"/>
                    <a:pt x="2732176" y="863350"/>
                    <a:pt x="2892924" y="816885"/>
                  </a:cubicBezTo>
                  <a:cubicBezTo>
                    <a:pt x="2952797" y="799797"/>
                    <a:pt x="3011013" y="776882"/>
                    <a:pt x="3066778" y="748463"/>
                  </a:cubicBezTo>
                  <a:cubicBezTo>
                    <a:pt x="3294315" y="632606"/>
                    <a:pt x="3485776" y="472057"/>
                    <a:pt x="3723440" y="356414"/>
                  </a:cubicBezTo>
                  <a:cubicBezTo>
                    <a:pt x="3944176" y="248998"/>
                    <a:pt x="4190642" y="124375"/>
                    <a:pt x="4463265" y="60019"/>
                  </a:cubicBezTo>
                  <a:cubicBezTo>
                    <a:pt x="4661930" y="13110"/>
                    <a:pt x="4866682" y="-6172"/>
                    <a:pt x="5087475" y="6059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700584" y="1531520"/>
              <a:ext cx="5074176" cy="772154"/>
            </a:xfrm>
            <a:custGeom>
              <a:avLst/>
              <a:gdLst>
                <a:gd name="connsiteX0" fmla="*/ 411 w 5074176"/>
                <a:gd name="connsiteY0" fmla="*/ 337117 h 772154"/>
                <a:gd name="connsiteX1" fmla="*/ 1598796 w 5074176"/>
                <a:gd name="connsiteY1" fmla="*/ 395070 h 772154"/>
                <a:gd name="connsiteX2" fmla="*/ 2174168 w 5074176"/>
                <a:gd name="connsiteY2" fmla="*/ 712198 h 772154"/>
                <a:gd name="connsiteX3" fmla="*/ 2457252 w 5074176"/>
                <a:gd name="connsiteY3" fmla="*/ 761362 h 772154"/>
                <a:gd name="connsiteX4" fmla="*/ 2878516 w 5074176"/>
                <a:gd name="connsiteY4" fmla="*/ 752141 h 772154"/>
                <a:gd name="connsiteX5" fmla="*/ 3051531 w 5074176"/>
                <a:gd name="connsiteY5" fmla="*/ 689787 h 772154"/>
                <a:gd name="connsiteX6" fmla="*/ 3708422 w 5074176"/>
                <a:gd name="connsiteY6" fmla="*/ 321816 h 772154"/>
                <a:gd name="connsiteX7" fmla="*/ 4449629 w 5074176"/>
                <a:gd name="connsiteY7" fmla="*/ 61609 h 772154"/>
                <a:gd name="connsiteX8" fmla="*/ 5074587 w 5074176"/>
                <a:gd name="connsiteY8" fmla="*/ 5827 h 77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4176" h="772154">
                  <a:moveTo>
                    <a:pt x="411" y="337117"/>
                  </a:moveTo>
                  <a:cubicBezTo>
                    <a:pt x="92102" y="342177"/>
                    <a:pt x="1252537" y="129815"/>
                    <a:pt x="1598796" y="395070"/>
                  </a:cubicBezTo>
                  <a:cubicBezTo>
                    <a:pt x="1751845" y="512319"/>
                    <a:pt x="1935711" y="649281"/>
                    <a:pt x="2174168" y="712198"/>
                  </a:cubicBezTo>
                  <a:cubicBezTo>
                    <a:pt x="2265929" y="736420"/>
                    <a:pt x="2359945" y="751889"/>
                    <a:pt x="2457252" y="761362"/>
                  </a:cubicBezTo>
                  <a:cubicBezTo>
                    <a:pt x="2595974" y="774960"/>
                    <a:pt x="2724973" y="786183"/>
                    <a:pt x="2878516" y="752141"/>
                  </a:cubicBezTo>
                  <a:cubicBezTo>
                    <a:pt x="2933752" y="739886"/>
                    <a:pt x="2990070" y="721911"/>
                    <a:pt x="3051531" y="689787"/>
                  </a:cubicBezTo>
                  <a:cubicBezTo>
                    <a:pt x="3284856" y="568521"/>
                    <a:pt x="3463406" y="405970"/>
                    <a:pt x="3708422" y="321816"/>
                  </a:cubicBezTo>
                  <a:cubicBezTo>
                    <a:pt x="3937075" y="243287"/>
                    <a:pt x="4195038" y="120893"/>
                    <a:pt x="4449629" y="61609"/>
                  </a:cubicBezTo>
                  <a:cubicBezTo>
                    <a:pt x="4664024" y="11690"/>
                    <a:pt x="4868500" y="-5541"/>
                    <a:pt x="5074587" y="5827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720641" y="1619994"/>
              <a:ext cx="5061206" cy="692978"/>
            </a:xfrm>
            <a:custGeom>
              <a:avLst/>
              <a:gdLst>
                <a:gd name="connsiteX0" fmla="*/ 411 w 5061206"/>
                <a:gd name="connsiteY0" fmla="*/ 335278 h 692978"/>
                <a:gd name="connsiteX1" fmla="*/ 1596563 w 5061206"/>
                <a:gd name="connsiteY1" fmla="*/ 351814 h 692978"/>
                <a:gd name="connsiteX2" fmla="*/ 2175469 w 5061206"/>
                <a:gd name="connsiteY2" fmla="*/ 621038 h 692978"/>
                <a:gd name="connsiteX3" fmla="*/ 2458966 w 5061206"/>
                <a:gd name="connsiteY3" fmla="*/ 665405 h 692978"/>
                <a:gd name="connsiteX4" fmla="*/ 2864029 w 5061206"/>
                <a:gd name="connsiteY4" fmla="*/ 687349 h 692978"/>
                <a:gd name="connsiteX5" fmla="*/ 3036192 w 5061206"/>
                <a:gd name="connsiteY5" fmla="*/ 631087 h 692978"/>
                <a:gd name="connsiteX6" fmla="*/ 3693336 w 5061206"/>
                <a:gd name="connsiteY6" fmla="*/ 287206 h 692978"/>
                <a:gd name="connsiteX7" fmla="*/ 4435900 w 5061206"/>
                <a:gd name="connsiteY7" fmla="*/ 63176 h 692978"/>
                <a:gd name="connsiteX8" fmla="*/ 5061618 w 5061206"/>
                <a:gd name="connsiteY8" fmla="*/ 5619 h 69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1206" h="692978">
                  <a:moveTo>
                    <a:pt x="411" y="335278"/>
                  </a:moveTo>
                  <a:cubicBezTo>
                    <a:pt x="137936" y="342857"/>
                    <a:pt x="1245609" y="127437"/>
                    <a:pt x="1596563" y="351814"/>
                  </a:cubicBezTo>
                  <a:cubicBezTo>
                    <a:pt x="1753065" y="451844"/>
                    <a:pt x="1937978" y="570496"/>
                    <a:pt x="2175469" y="621038"/>
                  </a:cubicBezTo>
                  <a:cubicBezTo>
                    <a:pt x="2270129" y="641183"/>
                    <a:pt x="2364099" y="654038"/>
                    <a:pt x="2458966" y="665405"/>
                  </a:cubicBezTo>
                  <a:cubicBezTo>
                    <a:pt x="2599357" y="682193"/>
                    <a:pt x="2717884" y="709017"/>
                    <a:pt x="2864029" y="687349"/>
                  </a:cubicBezTo>
                  <a:cubicBezTo>
                    <a:pt x="2917170" y="679459"/>
                    <a:pt x="2972452" y="665094"/>
                    <a:pt x="3036192" y="631087"/>
                  </a:cubicBezTo>
                  <a:cubicBezTo>
                    <a:pt x="3275305" y="504413"/>
                    <a:pt x="3441196" y="339955"/>
                    <a:pt x="3693336" y="287206"/>
                  </a:cubicBezTo>
                  <a:cubicBezTo>
                    <a:pt x="3930125" y="237659"/>
                    <a:pt x="4199376" y="117580"/>
                    <a:pt x="4435900" y="63176"/>
                  </a:cubicBezTo>
                  <a:cubicBezTo>
                    <a:pt x="4666049" y="10236"/>
                    <a:pt x="4870261" y="-4933"/>
                    <a:pt x="5061618" y="5619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740687" y="1704595"/>
              <a:ext cx="5048284" cy="621432"/>
            </a:xfrm>
            <a:custGeom>
              <a:avLst/>
              <a:gdLst>
                <a:gd name="connsiteX0" fmla="*/ 411 w 5048284"/>
                <a:gd name="connsiteY0" fmla="*/ 333500 h 621432"/>
                <a:gd name="connsiteX1" fmla="*/ 1594388 w 5048284"/>
                <a:gd name="connsiteY1" fmla="*/ 308618 h 621432"/>
                <a:gd name="connsiteX2" fmla="*/ 2176850 w 5048284"/>
                <a:gd name="connsiteY2" fmla="*/ 529938 h 621432"/>
                <a:gd name="connsiteX3" fmla="*/ 2460738 w 5048284"/>
                <a:gd name="connsiteY3" fmla="*/ 569437 h 621432"/>
                <a:gd name="connsiteX4" fmla="*/ 2849587 w 5048284"/>
                <a:gd name="connsiteY4" fmla="*/ 622557 h 621432"/>
                <a:gd name="connsiteX5" fmla="*/ 3020910 w 5048284"/>
                <a:gd name="connsiteY5" fmla="*/ 572375 h 621432"/>
                <a:gd name="connsiteX6" fmla="*/ 3678284 w 5048284"/>
                <a:gd name="connsiteY6" fmla="*/ 252572 h 621432"/>
                <a:gd name="connsiteX7" fmla="*/ 4422230 w 5048284"/>
                <a:gd name="connsiteY7" fmla="*/ 64731 h 621432"/>
                <a:gd name="connsiteX8" fmla="*/ 5048695 w 5048284"/>
                <a:gd name="connsiteY8" fmla="*/ 5412 h 6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8284" h="621432">
                  <a:moveTo>
                    <a:pt x="411" y="333500"/>
                  </a:moveTo>
                  <a:cubicBezTo>
                    <a:pt x="183794" y="343608"/>
                    <a:pt x="1239246" y="125011"/>
                    <a:pt x="1594388" y="308618"/>
                  </a:cubicBezTo>
                  <a:cubicBezTo>
                    <a:pt x="1754492" y="391357"/>
                    <a:pt x="1940521" y="491339"/>
                    <a:pt x="2176850" y="529938"/>
                  </a:cubicBezTo>
                  <a:cubicBezTo>
                    <a:pt x="2274513" y="545874"/>
                    <a:pt x="2368345" y="556318"/>
                    <a:pt x="2460738" y="569437"/>
                  </a:cubicBezTo>
                  <a:cubicBezTo>
                    <a:pt x="2602763" y="589570"/>
                    <a:pt x="2711164" y="631970"/>
                    <a:pt x="2849587" y="622557"/>
                  </a:cubicBezTo>
                  <a:cubicBezTo>
                    <a:pt x="2900691" y="619068"/>
                    <a:pt x="2954869" y="608276"/>
                    <a:pt x="3020910" y="572375"/>
                  </a:cubicBezTo>
                  <a:cubicBezTo>
                    <a:pt x="3265811" y="440293"/>
                    <a:pt x="3419217" y="274132"/>
                    <a:pt x="3678284" y="252572"/>
                  </a:cubicBezTo>
                  <a:cubicBezTo>
                    <a:pt x="3923393" y="232187"/>
                    <a:pt x="4203784" y="114446"/>
                    <a:pt x="4422230" y="64731"/>
                  </a:cubicBezTo>
                  <a:cubicBezTo>
                    <a:pt x="4668109" y="8781"/>
                    <a:pt x="4872067" y="-4325"/>
                    <a:pt x="5048695" y="5412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760733" y="1785556"/>
              <a:ext cx="5035349" cy="557113"/>
            </a:xfrm>
            <a:custGeom>
              <a:avLst/>
              <a:gdLst>
                <a:gd name="connsiteX0" fmla="*/ 411 w 5035349"/>
                <a:gd name="connsiteY0" fmla="*/ 331765 h 557113"/>
                <a:gd name="connsiteX1" fmla="*/ 1592214 w 5035349"/>
                <a:gd name="connsiteY1" fmla="*/ 265466 h 557113"/>
                <a:gd name="connsiteX2" fmla="*/ 2178242 w 5035349"/>
                <a:gd name="connsiteY2" fmla="*/ 438869 h 557113"/>
                <a:gd name="connsiteX3" fmla="*/ 2462476 w 5035349"/>
                <a:gd name="connsiteY3" fmla="*/ 473523 h 557113"/>
                <a:gd name="connsiteX4" fmla="*/ 2835122 w 5035349"/>
                <a:gd name="connsiteY4" fmla="*/ 557797 h 557113"/>
                <a:gd name="connsiteX5" fmla="*/ 3005605 w 5035349"/>
                <a:gd name="connsiteY5" fmla="*/ 513705 h 557113"/>
                <a:gd name="connsiteX6" fmla="*/ 3663210 w 5035349"/>
                <a:gd name="connsiteY6" fmla="*/ 217993 h 557113"/>
                <a:gd name="connsiteX7" fmla="*/ 4408536 w 5035349"/>
                <a:gd name="connsiteY7" fmla="*/ 66330 h 557113"/>
                <a:gd name="connsiteX8" fmla="*/ 5035761 w 5035349"/>
                <a:gd name="connsiteY8" fmla="*/ 5175 h 55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35349" h="557113">
                  <a:moveTo>
                    <a:pt x="411" y="331765"/>
                  </a:moveTo>
                  <a:cubicBezTo>
                    <a:pt x="229639" y="344403"/>
                    <a:pt x="1233446" y="122352"/>
                    <a:pt x="1592214" y="265466"/>
                  </a:cubicBezTo>
                  <a:cubicBezTo>
                    <a:pt x="1756218" y="330901"/>
                    <a:pt x="1943191" y="411757"/>
                    <a:pt x="2178242" y="438869"/>
                  </a:cubicBezTo>
                  <a:cubicBezTo>
                    <a:pt x="2278955" y="450488"/>
                    <a:pt x="2372591" y="458786"/>
                    <a:pt x="2462476" y="473523"/>
                  </a:cubicBezTo>
                  <a:cubicBezTo>
                    <a:pt x="2606181" y="497062"/>
                    <a:pt x="2705859" y="539271"/>
                    <a:pt x="2835122" y="557797"/>
                  </a:cubicBezTo>
                  <a:cubicBezTo>
                    <a:pt x="2883856" y="564787"/>
                    <a:pt x="2937274" y="551501"/>
                    <a:pt x="3005605" y="513705"/>
                  </a:cubicBezTo>
                  <a:cubicBezTo>
                    <a:pt x="3256295" y="376227"/>
                    <a:pt x="3397318" y="208580"/>
                    <a:pt x="3663210" y="217993"/>
                  </a:cubicBezTo>
                  <a:cubicBezTo>
                    <a:pt x="3916730" y="226962"/>
                    <a:pt x="4208202" y="111488"/>
                    <a:pt x="4408536" y="66330"/>
                  </a:cubicBezTo>
                  <a:cubicBezTo>
                    <a:pt x="4670158" y="7357"/>
                    <a:pt x="4873840" y="-3686"/>
                    <a:pt x="5035761" y="5175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780779" y="1866693"/>
              <a:ext cx="5022450" cy="492520"/>
            </a:xfrm>
            <a:custGeom>
              <a:avLst/>
              <a:gdLst>
                <a:gd name="connsiteX0" fmla="*/ 411 w 5022450"/>
                <a:gd name="connsiteY0" fmla="*/ 329961 h 492520"/>
                <a:gd name="connsiteX1" fmla="*/ 1590039 w 5022450"/>
                <a:gd name="connsiteY1" fmla="*/ 222256 h 492520"/>
                <a:gd name="connsiteX2" fmla="*/ 2179623 w 5022450"/>
                <a:gd name="connsiteY2" fmla="*/ 347743 h 492520"/>
                <a:gd name="connsiteX3" fmla="*/ 2464260 w 5022450"/>
                <a:gd name="connsiteY3" fmla="*/ 377529 h 492520"/>
                <a:gd name="connsiteX4" fmla="*/ 2820703 w 5022450"/>
                <a:gd name="connsiteY4" fmla="*/ 492979 h 492520"/>
                <a:gd name="connsiteX5" fmla="*/ 2990346 w 5022450"/>
                <a:gd name="connsiteY5" fmla="*/ 454968 h 492520"/>
                <a:gd name="connsiteX6" fmla="*/ 3648192 w 5022450"/>
                <a:gd name="connsiteY6" fmla="*/ 183333 h 492520"/>
                <a:gd name="connsiteX7" fmla="*/ 4394888 w 5022450"/>
                <a:gd name="connsiteY7" fmla="*/ 67859 h 492520"/>
                <a:gd name="connsiteX8" fmla="*/ 5022861 w 5022450"/>
                <a:gd name="connsiteY8" fmla="*/ 5002 h 49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2450" h="492520">
                  <a:moveTo>
                    <a:pt x="411" y="329961"/>
                  </a:moveTo>
                  <a:cubicBezTo>
                    <a:pt x="275439" y="345129"/>
                    <a:pt x="1228164" y="119169"/>
                    <a:pt x="1590039" y="222256"/>
                  </a:cubicBezTo>
                  <a:cubicBezTo>
                    <a:pt x="1758174" y="270149"/>
                    <a:pt x="1946091" y="331735"/>
                    <a:pt x="2179623" y="347743"/>
                  </a:cubicBezTo>
                  <a:cubicBezTo>
                    <a:pt x="2283466" y="354866"/>
                    <a:pt x="2376838" y="361257"/>
                    <a:pt x="2464260" y="377529"/>
                  </a:cubicBezTo>
                  <a:cubicBezTo>
                    <a:pt x="2609633" y="404593"/>
                    <a:pt x="2698459" y="478686"/>
                    <a:pt x="2820703" y="492979"/>
                  </a:cubicBezTo>
                  <a:cubicBezTo>
                    <a:pt x="2868079" y="498519"/>
                    <a:pt x="2919667" y="494658"/>
                    <a:pt x="2990346" y="454968"/>
                  </a:cubicBezTo>
                  <a:cubicBezTo>
                    <a:pt x="3246812" y="312082"/>
                    <a:pt x="3375500" y="143199"/>
                    <a:pt x="3648192" y="183333"/>
                  </a:cubicBezTo>
                  <a:cubicBezTo>
                    <a:pt x="3910148" y="221897"/>
                    <a:pt x="4212702" y="108581"/>
                    <a:pt x="4394888" y="67859"/>
                  </a:cubicBezTo>
                  <a:cubicBezTo>
                    <a:pt x="4672218" y="5865"/>
                    <a:pt x="4875658" y="-3116"/>
                    <a:pt x="5022861" y="5002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800825" y="1946206"/>
              <a:ext cx="5009527" cy="431251"/>
            </a:xfrm>
            <a:custGeom>
              <a:avLst/>
              <a:gdLst>
                <a:gd name="connsiteX0" fmla="*/ 411 w 5009527"/>
                <a:gd name="connsiteY0" fmla="*/ 328197 h 431251"/>
                <a:gd name="connsiteX1" fmla="*/ 1587852 w 5009527"/>
                <a:gd name="connsiteY1" fmla="*/ 179076 h 431251"/>
                <a:gd name="connsiteX2" fmla="*/ 2181004 w 5009527"/>
                <a:gd name="connsiteY2" fmla="*/ 256658 h 431251"/>
                <a:gd name="connsiteX3" fmla="*/ 2466032 w 5009527"/>
                <a:gd name="connsiteY3" fmla="*/ 281576 h 431251"/>
                <a:gd name="connsiteX4" fmla="*/ 2806261 w 5009527"/>
                <a:gd name="connsiteY4" fmla="*/ 428203 h 431251"/>
                <a:gd name="connsiteX5" fmla="*/ 2975064 w 5009527"/>
                <a:gd name="connsiteY5" fmla="*/ 396271 h 431251"/>
                <a:gd name="connsiteX6" fmla="*/ 3633141 w 5009527"/>
                <a:gd name="connsiteY6" fmla="*/ 148727 h 431251"/>
                <a:gd name="connsiteX7" fmla="*/ 4381206 w 5009527"/>
                <a:gd name="connsiteY7" fmla="*/ 69429 h 431251"/>
                <a:gd name="connsiteX8" fmla="*/ 5009938 w 5009527"/>
                <a:gd name="connsiteY8" fmla="*/ 4798 h 43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9527" h="431251">
                  <a:moveTo>
                    <a:pt x="411" y="328197"/>
                  </a:moveTo>
                  <a:cubicBezTo>
                    <a:pt x="321331" y="345896"/>
                    <a:pt x="1223250" y="115427"/>
                    <a:pt x="1587852" y="179076"/>
                  </a:cubicBezTo>
                  <a:cubicBezTo>
                    <a:pt x="1760303" y="209174"/>
                    <a:pt x="1949462" y="272691"/>
                    <a:pt x="2181004" y="256658"/>
                  </a:cubicBezTo>
                  <a:cubicBezTo>
                    <a:pt x="2287793" y="249260"/>
                    <a:pt x="2381072" y="263853"/>
                    <a:pt x="2466032" y="281576"/>
                  </a:cubicBezTo>
                  <a:cubicBezTo>
                    <a:pt x="2613074" y="312285"/>
                    <a:pt x="2692418" y="402686"/>
                    <a:pt x="2806261" y="428203"/>
                  </a:cubicBezTo>
                  <a:cubicBezTo>
                    <a:pt x="2851911" y="438443"/>
                    <a:pt x="2902141" y="437856"/>
                    <a:pt x="2975064" y="396271"/>
                  </a:cubicBezTo>
                  <a:cubicBezTo>
                    <a:pt x="3237319" y="247977"/>
                    <a:pt x="3353602" y="78051"/>
                    <a:pt x="3633141" y="148727"/>
                  </a:cubicBezTo>
                  <a:cubicBezTo>
                    <a:pt x="3903508" y="217076"/>
                    <a:pt x="4217190" y="105811"/>
                    <a:pt x="4381206" y="69429"/>
                  </a:cubicBezTo>
                  <a:cubicBezTo>
                    <a:pt x="4674335" y="4426"/>
                    <a:pt x="4877453" y="-2517"/>
                    <a:pt x="5009938" y="4798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820871" y="2025080"/>
              <a:ext cx="4996615" cy="370966"/>
            </a:xfrm>
            <a:custGeom>
              <a:avLst/>
              <a:gdLst>
                <a:gd name="connsiteX0" fmla="*/ 411 w 4996615"/>
                <a:gd name="connsiteY0" fmla="*/ 326486 h 370966"/>
                <a:gd name="connsiteX1" fmla="*/ 1585677 w 4996615"/>
                <a:gd name="connsiteY1" fmla="*/ 135948 h 370966"/>
                <a:gd name="connsiteX2" fmla="*/ 2182385 w 4996615"/>
                <a:gd name="connsiteY2" fmla="*/ 165626 h 370966"/>
                <a:gd name="connsiteX3" fmla="*/ 2467770 w 4996615"/>
                <a:gd name="connsiteY3" fmla="*/ 185687 h 370966"/>
                <a:gd name="connsiteX4" fmla="*/ 2791796 w 4996615"/>
                <a:gd name="connsiteY4" fmla="*/ 363479 h 370966"/>
                <a:gd name="connsiteX5" fmla="*/ 2959805 w 4996615"/>
                <a:gd name="connsiteY5" fmla="*/ 337626 h 370966"/>
                <a:gd name="connsiteX6" fmla="*/ 3618123 w 4996615"/>
                <a:gd name="connsiteY6" fmla="*/ 114160 h 370966"/>
                <a:gd name="connsiteX7" fmla="*/ 4367569 w 4996615"/>
                <a:gd name="connsiteY7" fmla="*/ 70992 h 370966"/>
                <a:gd name="connsiteX8" fmla="*/ 4997027 w 4996615"/>
                <a:gd name="connsiteY8" fmla="*/ 4585 h 37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96615" h="370966">
                  <a:moveTo>
                    <a:pt x="411" y="326486"/>
                  </a:moveTo>
                  <a:cubicBezTo>
                    <a:pt x="367176" y="346715"/>
                    <a:pt x="1218544" y="111042"/>
                    <a:pt x="1585677" y="135948"/>
                  </a:cubicBezTo>
                  <a:cubicBezTo>
                    <a:pt x="1762524" y="147939"/>
                    <a:pt x="1953248" y="191622"/>
                    <a:pt x="2182385" y="165626"/>
                  </a:cubicBezTo>
                  <a:cubicBezTo>
                    <a:pt x="2291924" y="153191"/>
                    <a:pt x="2385296" y="166561"/>
                    <a:pt x="2467770" y="185687"/>
                  </a:cubicBezTo>
                  <a:cubicBezTo>
                    <a:pt x="2616457" y="220149"/>
                    <a:pt x="2686411" y="327182"/>
                    <a:pt x="2791796" y="363479"/>
                  </a:cubicBezTo>
                  <a:cubicBezTo>
                    <a:pt x="2835766" y="378600"/>
                    <a:pt x="2884535" y="381106"/>
                    <a:pt x="2959805" y="337626"/>
                  </a:cubicBezTo>
                  <a:cubicBezTo>
                    <a:pt x="3227860" y="183924"/>
                    <a:pt x="3331668" y="13123"/>
                    <a:pt x="3618123" y="114160"/>
                  </a:cubicBezTo>
                  <a:cubicBezTo>
                    <a:pt x="3896811" y="212487"/>
                    <a:pt x="4221735" y="103176"/>
                    <a:pt x="4367569" y="70992"/>
                  </a:cubicBezTo>
                  <a:cubicBezTo>
                    <a:pt x="4676452" y="2966"/>
                    <a:pt x="4879294" y="-1902"/>
                    <a:pt x="4997027" y="4585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840882" y="2097564"/>
              <a:ext cx="4983681" cy="323698"/>
            </a:xfrm>
            <a:custGeom>
              <a:avLst/>
              <a:gdLst>
                <a:gd name="connsiteX0" fmla="*/ 411 w 4983681"/>
                <a:gd name="connsiteY0" fmla="*/ 324653 h 323698"/>
                <a:gd name="connsiteX1" fmla="*/ 1583502 w 4983681"/>
                <a:gd name="connsiteY1" fmla="*/ 92710 h 323698"/>
                <a:gd name="connsiteX2" fmla="*/ 2183766 w 4983681"/>
                <a:gd name="connsiteY2" fmla="*/ 74471 h 323698"/>
                <a:gd name="connsiteX3" fmla="*/ 2469553 w 4983681"/>
                <a:gd name="connsiteY3" fmla="*/ 89676 h 323698"/>
                <a:gd name="connsiteX4" fmla="*/ 2777377 w 4983681"/>
                <a:gd name="connsiteY4" fmla="*/ 298633 h 323698"/>
                <a:gd name="connsiteX5" fmla="*/ 2944489 w 4983681"/>
                <a:gd name="connsiteY5" fmla="*/ 278871 h 323698"/>
                <a:gd name="connsiteX6" fmla="*/ 3603049 w 4983681"/>
                <a:gd name="connsiteY6" fmla="*/ 79484 h 323698"/>
                <a:gd name="connsiteX7" fmla="*/ 4353864 w 4983681"/>
                <a:gd name="connsiteY7" fmla="*/ 72565 h 323698"/>
                <a:gd name="connsiteX8" fmla="*/ 4984093 w 4983681"/>
                <a:gd name="connsiteY8" fmla="*/ 4383 h 3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3681" h="323698">
                  <a:moveTo>
                    <a:pt x="411" y="324653"/>
                  </a:moveTo>
                  <a:cubicBezTo>
                    <a:pt x="413022" y="347437"/>
                    <a:pt x="1213826" y="105864"/>
                    <a:pt x="1583502" y="92710"/>
                  </a:cubicBezTo>
                  <a:cubicBezTo>
                    <a:pt x="1764733" y="86258"/>
                    <a:pt x="1954848" y="89364"/>
                    <a:pt x="2183766" y="74471"/>
                  </a:cubicBezTo>
                  <a:cubicBezTo>
                    <a:pt x="2297068" y="67097"/>
                    <a:pt x="2389507" y="69243"/>
                    <a:pt x="2469553" y="89676"/>
                  </a:cubicBezTo>
                  <a:cubicBezTo>
                    <a:pt x="2619875" y="128047"/>
                    <a:pt x="2680416" y="252227"/>
                    <a:pt x="2777377" y="298633"/>
                  </a:cubicBezTo>
                  <a:cubicBezTo>
                    <a:pt x="2819633" y="318850"/>
                    <a:pt x="2866986" y="324234"/>
                    <a:pt x="2944489" y="278871"/>
                  </a:cubicBezTo>
                  <a:cubicBezTo>
                    <a:pt x="3218366" y="119762"/>
                    <a:pt x="3309562" y="-51819"/>
                    <a:pt x="3603049" y="79484"/>
                  </a:cubicBezTo>
                  <a:cubicBezTo>
                    <a:pt x="3889952" y="207788"/>
                    <a:pt x="4226223" y="100492"/>
                    <a:pt x="4353864" y="72565"/>
                  </a:cubicBezTo>
                  <a:cubicBezTo>
                    <a:pt x="4678501" y="1505"/>
                    <a:pt x="4881055" y="-1301"/>
                    <a:pt x="4984093" y="4383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860963" y="2133529"/>
              <a:ext cx="4970758" cy="349380"/>
            </a:xfrm>
            <a:custGeom>
              <a:avLst/>
              <a:gdLst>
                <a:gd name="connsiteX0" fmla="*/ 411 w 4970758"/>
                <a:gd name="connsiteY0" fmla="*/ 350047 h 349380"/>
                <a:gd name="connsiteX1" fmla="*/ 1581328 w 4970758"/>
                <a:gd name="connsiteY1" fmla="*/ 76650 h 349380"/>
                <a:gd name="connsiteX2" fmla="*/ 2185158 w 4970758"/>
                <a:gd name="connsiteY2" fmla="*/ 10495 h 349380"/>
                <a:gd name="connsiteX3" fmla="*/ 2471314 w 4970758"/>
                <a:gd name="connsiteY3" fmla="*/ 20844 h 349380"/>
                <a:gd name="connsiteX4" fmla="*/ 2762936 w 4970758"/>
                <a:gd name="connsiteY4" fmla="*/ 260965 h 349380"/>
                <a:gd name="connsiteX5" fmla="*/ 2929207 w 4970758"/>
                <a:gd name="connsiteY5" fmla="*/ 247283 h 349380"/>
                <a:gd name="connsiteX6" fmla="*/ 3587997 w 4970758"/>
                <a:gd name="connsiteY6" fmla="*/ 71986 h 349380"/>
                <a:gd name="connsiteX7" fmla="*/ 4340193 w 4970758"/>
                <a:gd name="connsiteY7" fmla="*/ 101244 h 349380"/>
                <a:gd name="connsiteX8" fmla="*/ 4971170 w 4970758"/>
                <a:gd name="connsiteY8" fmla="*/ 31300 h 34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0758" h="349380">
                  <a:moveTo>
                    <a:pt x="411" y="350047"/>
                  </a:moveTo>
                  <a:cubicBezTo>
                    <a:pt x="458868" y="375324"/>
                    <a:pt x="1208923" y="127289"/>
                    <a:pt x="1581328" y="76650"/>
                  </a:cubicBezTo>
                  <a:cubicBezTo>
                    <a:pt x="1766862" y="51469"/>
                    <a:pt x="1957690" y="35029"/>
                    <a:pt x="2185158" y="10495"/>
                  </a:cubicBezTo>
                  <a:cubicBezTo>
                    <a:pt x="2301567" y="-2047"/>
                    <a:pt x="2393696" y="-824"/>
                    <a:pt x="2471314" y="20844"/>
                  </a:cubicBezTo>
                  <a:cubicBezTo>
                    <a:pt x="2623212" y="63244"/>
                    <a:pt x="2674133" y="204895"/>
                    <a:pt x="2762936" y="260965"/>
                  </a:cubicBezTo>
                  <a:cubicBezTo>
                    <a:pt x="2803384" y="286506"/>
                    <a:pt x="2849403" y="294540"/>
                    <a:pt x="2929207" y="247283"/>
                  </a:cubicBezTo>
                  <a:cubicBezTo>
                    <a:pt x="3208838" y="82778"/>
                    <a:pt x="3287388" y="-89498"/>
                    <a:pt x="3587997" y="71986"/>
                  </a:cubicBezTo>
                  <a:cubicBezTo>
                    <a:pt x="3883025" y="230472"/>
                    <a:pt x="4230757" y="125058"/>
                    <a:pt x="4340193" y="101244"/>
                  </a:cubicBezTo>
                  <a:cubicBezTo>
                    <a:pt x="4680572" y="27175"/>
                    <a:pt x="4882850" y="26432"/>
                    <a:pt x="4971170" y="31300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881020" y="2135275"/>
              <a:ext cx="4957904" cy="443568"/>
            </a:xfrm>
            <a:custGeom>
              <a:avLst/>
              <a:gdLst>
                <a:gd name="connsiteX0" fmla="*/ 411 w 4957904"/>
                <a:gd name="connsiteY0" fmla="*/ 443930 h 443568"/>
                <a:gd name="connsiteX1" fmla="*/ 1579141 w 4957904"/>
                <a:gd name="connsiteY1" fmla="*/ 129152 h 443568"/>
                <a:gd name="connsiteX2" fmla="*/ 2186527 w 4957904"/>
                <a:gd name="connsiteY2" fmla="*/ 15093 h 443568"/>
                <a:gd name="connsiteX3" fmla="*/ 2473063 w 4957904"/>
                <a:gd name="connsiteY3" fmla="*/ 20573 h 443568"/>
                <a:gd name="connsiteX4" fmla="*/ 2748528 w 4957904"/>
                <a:gd name="connsiteY4" fmla="*/ 291871 h 443568"/>
                <a:gd name="connsiteX5" fmla="*/ 2913959 w 4957904"/>
                <a:gd name="connsiteY5" fmla="*/ 284269 h 443568"/>
                <a:gd name="connsiteX6" fmla="*/ 3572980 w 4957904"/>
                <a:gd name="connsiteY6" fmla="*/ 133049 h 443568"/>
                <a:gd name="connsiteX7" fmla="*/ 4326557 w 4957904"/>
                <a:gd name="connsiteY7" fmla="*/ 198497 h 443568"/>
                <a:gd name="connsiteX8" fmla="*/ 4958316 w 4957904"/>
                <a:gd name="connsiteY8" fmla="*/ 126778 h 44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57904" h="443568">
                  <a:moveTo>
                    <a:pt x="411" y="443930"/>
                  </a:moveTo>
                  <a:cubicBezTo>
                    <a:pt x="504702" y="471738"/>
                    <a:pt x="1203676" y="216711"/>
                    <a:pt x="1579141" y="129152"/>
                  </a:cubicBezTo>
                  <a:cubicBezTo>
                    <a:pt x="1768818" y="84905"/>
                    <a:pt x="1960417" y="48968"/>
                    <a:pt x="2186527" y="15093"/>
                  </a:cubicBezTo>
                  <a:cubicBezTo>
                    <a:pt x="2306009" y="-2810"/>
                    <a:pt x="2397850" y="-2270"/>
                    <a:pt x="2473063" y="20573"/>
                  </a:cubicBezTo>
                  <a:cubicBezTo>
                    <a:pt x="2626549" y="67182"/>
                    <a:pt x="2667470" y="226484"/>
                    <a:pt x="2748528" y="291871"/>
                  </a:cubicBezTo>
                  <a:cubicBezTo>
                    <a:pt x="2786986" y="322916"/>
                    <a:pt x="2831865" y="333420"/>
                    <a:pt x="2913959" y="284269"/>
                  </a:cubicBezTo>
                  <a:cubicBezTo>
                    <a:pt x="3199344" y="114355"/>
                    <a:pt x="3265144" y="-58581"/>
                    <a:pt x="3572980" y="133049"/>
                  </a:cubicBezTo>
                  <a:cubicBezTo>
                    <a:pt x="3876028" y="321705"/>
                    <a:pt x="4235337" y="218186"/>
                    <a:pt x="4326557" y="198497"/>
                  </a:cubicBezTo>
                  <a:cubicBezTo>
                    <a:pt x="4682701" y="121406"/>
                    <a:pt x="4884668" y="122725"/>
                    <a:pt x="4958316" y="126778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901066" y="2136886"/>
              <a:ext cx="4944797" cy="537972"/>
            </a:xfrm>
            <a:custGeom>
              <a:avLst/>
              <a:gdLst>
                <a:gd name="connsiteX0" fmla="*/ 411 w 4944797"/>
                <a:gd name="connsiteY0" fmla="*/ 538020 h 537972"/>
                <a:gd name="connsiteX1" fmla="*/ 1576932 w 4944797"/>
                <a:gd name="connsiteY1" fmla="*/ 181884 h 537972"/>
                <a:gd name="connsiteX2" fmla="*/ 2187885 w 4944797"/>
                <a:gd name="connsiteY2" fmla="*/ 19921 h 537972"/>
                <a:gd name="connsiteX3" fmla="*/ 2474812 w 4944797"/>
                <a:gd name="connsiteY3" fmla="*/ 20544 h 537972"/>
                <a:gd name="connsiteX4" fmla="*/ 2734017 w 4944797"/>
                <a:gd name="connsiteY4" fmla="*/ 323007 h 537972"/>
                <a:gd name="connsiteX5" fmla="*/ 2898574 w 4944797"/>
                <a:gd name="connsiteY5" fmla="*/ 321485 h 537972"/>
                <a:gd name="connsiteX6" fmla="*/ 3557836 w 4944797"/>
                <a:gd name="connsiteY6" fmla="*/ 194379 h 537972"/>
                <a:gd name="connsiteX7" fmla="*/ 4312725 w 4944797"/>
                <a:gd name="connsiteY7" fmla="*/ 296004 h 537972"/>
                <a:gd name="connsiteX8" fmla="*/ 4945209 w 4944797"/>
                <a:gd name="connsiteY8" fmla="*/ 222522 h 53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4797" h="537972">
                  <a:moveTo>
                    <a:pt x="411" y="538020"/>
                  </a:moveTo>
                  <a:cubicBezTo>
                    <a:pt x="550548" y="568357"/>
                    <a:pt x="1198037" y="306016"/>
                    <a:pt x="1576932" y="181884"/>
                  </a:cubicBezTo>
                  <a:cubicBezTo>
                    <a:pt x="1770567" y="118427"/>
                    <a:pt x="1963007" y="62909"/>
                    <a:pt x="2187885" y="19921"/>
                  </a:cubicBezTo>
                  <a:cubicBezTo>
                    <a:pt x="2310359" y="-3498"/>
                    <a:pt x="2401924" y="-3402"/>
                    <a:pt x="2474812" y="20544"/>
                  </a:cubicBezTo>
                  <a:cubicBezTo>
                    <a:pt x="2629725" y="71470"/>
                    <a:pt x="2660347" y="248471"/>
                    <a:pt x="2734017" y="323007"/>
                  </a:cubicBezTo>
                  <a:cubicBezTo>
                    <a:pt x="2770254" y="359676"/>
                    <a:pt x="2814213" y="372531"/>
                    <a:pt x="2898574" y="321485"/>
                  </a:cubicBezTo>
                  <a:cubicBezTo>
                    <a:pt x="3189713" y="146163"/>
                    <a:pt x="3242647" y="-27456"/>
                    <a:pt x="3557836" y="194379"/>
                  </a:cubicBezTo>
                  <a:cubicBezTo>
                    <a:pt x="3868825" y="413229"/>
                    <a:pt x="4239791" y="311736"/>
                    <a:pt x="4312725" y="296004"/>
                  </a:cubicBezTo>
                  <a:cubicBezTo>
                    <a:pt x="4684634" y="215891"/>
                    <a:pt x="4886337" y="219261"/>
                    <a:pt x="4945209" y="222522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921112" y="2138402"/>
              <a:ext cx="4931978" cy="632635"/>
            </a:xfrm>
            <a:custGeom>
              <a:avLst/>
              <a:gdLst>
                <a:gd name="connsiteX0" fmla="*/ 411 w 4931978"/>
                <a:gd name="connsiteY0" fmla="*/ 632361 h 632635"/>
                <a:gd name="connsiteX1" fmla="*/ 1574780 w 4931978"/>
                <a:gd name="connsiteY1" fmla="*/ 234748 h 632635"/>
                <a:gd name="connsiteX2" fmla="*/ 2189278 w 4931978"/>
                <a:gd name="connsiteY2" fmla="*/ 24904 h 632635"/>
                <a:gd name="connsiteX3" fmla="*/ 2476584 w 4931978"/>
                <a:gd name="connsiteY3" fmla="*/ 20671 h 632635"/>
                <a:gd name="connsiteX4" fmla="*/ 2719599 w 4931978"/>
                <a:gd name="connsiteY4" fmla="*/ 354239 h 632635"/>
                <a:gd name="connsiteX5" fmla="*/ 2883338 w 4931978"/>
                <a:gd name="connsiteY5" fmla="*/ 358808 h 632635"/>
                <a:gd name="connsiteX6" fmla="*/ 3542842 w 4931978"/>
                <a:gd name="connsiteY6" fmla="*/ 255757 h 632635"/>
                <a:gd name="connsiteX7" fmla="*/ 4299158 w 4931978"/>
                <a:gd name="connsiteY7" fmla="*/ 393570 h 632635"/>
                <a:gd name="connsiteX8" fmla="*/ 4932390 w 4931978"/>
                <a:gd name="connsiteY8" fmla="*/ 318314 h 63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1978" h="632635">
                  <a:moveTo>
                    <a:pt x="411" y="632361"/>
                  </a:moveTo>
                  <a:cubicBezTo>
                    <a:pt x="596393" y="665216"/>
                    <a:pt x="1191973" y="395357"/>
                    <a:pt x="1574780" y="234748"/>
                  </a:cubicBezTo>
                  <a:cubicBezTo>
                    <a:pt x="1772133" y="152010"/>
                    <a:pt x="1965504" y="76777"/>
                    <a:pt x="2189278" y="24904"/>
                  </a:cubicBezTo>
                  <a:cubicBezTo>
                    <a:pt x="2314709" y="-4174"/>
                    <a:pt x="2406090" y="-4342"/>
                    <a:pt x="2476584" y="20671"/>
                  </a:cubicBezTo>
                  <a:cubicBezTo>
                    <a:pt x="2632924" y="76046"/>
                    <a:pt x="2652821" y="270590"/>
                    <a:pt x="2719599" y="354239"/>
                  </a:cubicBezTo>
                  <a:cubicBezTo>
                    <a:pt x="2753373" y="396580"/>
                    <a:pt x="2796698" y="411797"/>
                    <a:pt x="2883338" y="358808"/>
                  </a:cubicBezTo>
                  <a:cubicBezTo>
                    <a:pt x="3180322" y="178078"/>
                    <a:pt x="3220299" y="3872"/>
                    <a:pt x="3542842" y="255757"/>
                  </a:cubicBezTo>
                  <a:cubicBezTo>
                    <a:pt x="3861690" y="504788"/>
                    <a:pt x="4244405" y="405309"/>
                    <a:pt x="4299158" y="393570"/>
                  </a:cubicBezTo>
                  <a:cubicBezTo>
                    <a:pt x="4686820" y="310436"/>
                    <a:pt x="4888235" y="315880"/>
                    <a:pt x="4932390" y="318314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941158" y="2139788"/>
              <a:ext cx="4919055" cy="727438"/>
            </a:xfrm>
            <a:custGeom>
              <a:avLst/>
              <a:gdLst>
                <a:gd name="connsiteX0" fmla="*/ 411 w 4919055"/>
                <a:gd name="connsiteY0" fmla="*/ 726831 h 727438"/>
                <a:gd name="connsiteX1" fmla="*/ 1572605 w 4919055"/>
                <a:gd name="connsiteY1" fmla="*/ 287801 h 727438"/>
                <a:gd name="connsiteX2" fmla="*/ 2190670 w 4919055"/>
                <a:gd name="connsiteY2" fmla="*/ 29993 h 727438"/>
                <a:gd name="connsiteX3" fmla="*/ 2478356 w 4919055"/>
                <a:gd name="connsiteY3" fmla="*/ 20892 h 727438"/>
                <a:gd name="connsiteX4" fmla="*/ 2705145 w 4919055"/>
                <a:gd name="connsiteY4" fmla="*/ 385709 h 727438"/>
                <a:gd name="connsiteX5" fmla="*/ 2868045 w 4919055"/>
                <a:gd name="connsiteY5" fmla="*/ 396345 h 727438"/>
                <a:gd name="connsiteX6" fmla="*/ 3527778 w 4919055"/>
                <a:gd name="connsiteY6" fmla="*/ 317383 h 727438"/>
                <a:gd name="connsiteX7" fmla="*/ 4285475 w 4919055"/>
                <a:gd name="connsiteY7" fmla="*/ 491374 h 727438"/>
                <a:gd name="connsiteX8" fmla="*/ 4919467 w 4919055"/>
                <a:gd name="connsiteY8" fmla="*/ 414355 h 72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9055" h="727438">
                  <a:moveTo>
                    <a:pt x="411" y="726831"/>
                  </a:moveTo>
                  <a:cubicBezTo>
                    <a:pt x="642239" y="762217"/>
                    <a:pt x="1185517" y="484755"/>
                    <a:pt x="1572605" y="287801"/>
                  </a:cubicBezTo>
                  <a:cubicBezTo>
                    <a:pt x="1773479" y="185601"/>
                    <a:pt x="1967805" y="90668"/>
                    <a:pt x="2190670" y="29993"/>
                  </a:cubicBezTo>
                  <a:cubicBezTo>
                    <a:pt x="2318898" y="-4901"/>
                    <a:pt x="2410186" y="-5117"/>
                    <a:pt x="2478356" y="20892"/>
                  </a:cubicBezTo>
                  <a:cubicBezTo>
                    <a:pt x="2636008" y="81015"/>
                    <a:pt x="2644858" y="292730"/>
                    <a:pt x="2705145" y="385709"/>
                  </a:cubicBezTo>
                  <a:cubicBezTo>
                    <a:pt x="2736215" y="433673"/>
                    <a:pt x="2779069" y="451180"/>
                    <a:pt x="2868045" y="396345"/>
                  </a:cubicBezTo>
                  <a:cubicBezTo>
                    <a:pt x="3170817" y="210219"/>
                    <a:pt x="3197791" y="35317"/>
                    <a:pt x="3527778" y="317383"/>
                  </a:cubicBezTo>
                  <a:cubicBezTo>
                    <a:pt x="3854440" y="596596"/>
                    <a:pt x="4248973" y="499168"/>
                    <a:pt x="4285475" y="491374"/>
                  </a:cubicBezTo>
                  <a:cubicBezTo>
                    <a:pt x="4688892" y="405218"/>
                    <a:pt x="4890019" y="412725"/>
                    <a:pt x="4919467" y="414355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961204" y="2141249"/>
              <a:ext cx="4906143" cy="822213"/>
            </a:xfrm>
            <a:custGeom>
              <a:avLst/>
              <a:gdLst>
                <a:gd name="connsiteX0" fmla="*/ 411 w 4906143"/>
                <a:gd name="connsiteY0" fmla="*/ 821264 h 822213"/>
                <a:gd name="connsiteX1" fmla="*/ 1570430 w 4906143"/>
                <a:gd name="connsiteY1" fmla="*/ 340828 h 822213"/>
                <a:gd name="connsiteX2" fmla="*/ 2192063 w 4906143"/>
                <a:gd name="connsiteY2" fmla="*/ 35128 h 822213"/>
                <a:gd name="connsiteX3" fmla="*/ 2480128 w 4906143"/>
                <a:gd name="connsiteY3" fmla="*/ 21170 h 822213"/>
                <a:gd name="connsiteX4" fmla="*/ 2690715 w 4906143"/>
                <a:gd name="connsiteY4" fmla="*/ 417140 h 822213"/>
                <a:gd name="connsiteX5" fmla="*/ 2852774 w 4906143"/>
                <a:gd name="connsiteY5" fmla="*/ 433927 h 822213"/>
                <a:gd name="connsiteX6" fmla="*/ 3512750 w 4906143"/>
                <a:gd name="connsiteY6" fmla="*/ 378972 h 822213"/>
                <a:gd name="connsiteX7" fmla="*/ 4271816 w 4906143"/>
                <a:gd name="connsiteY7" fmla="*/ 589152 h 822213"/>
                <a:gd name="connsiteX8" fmla="*/ 4906555 w 4906143"/>
                <a:gd name="connsiteY8" fmla="*/ 510359 h 82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6143" h="822213">
                  <a:moveTo>
                    <a:pt x="411" y="821264"/>
                  </a:moveTo>
                  <a:cubicBezTo>
                    <a:pt x="688096" y="859180"/>
                    <a:pt x="1178647" y="574163"/>
                    <a:pt x="1570430" y="340828"/>
                  </a:cubicBezTo>
                  <a:cubicBezTo>
                    <a:pt x="1774641" y="219203"/>
                    <a:pt x="1969946" y="104400"/>
                    <a:pt x="2192063" y="35128"/>
                  </a:cubicBezTo>
                  <a:cubicBezTo>
                    <a:pt x="2323017" y="-5642"/>
                    <a:pt x="2414225" y="-5798"/>
                    <a:pt x="2480128" y="21170"/>
                  </a:cubicBezTo>
                  <a:cubicBezTo>
                    <a:pt x="2638931" y="86150"/>
                    <a:pt x="2636630" y="314640"/>
                    <a:pt x="2690715" y="417140"/>
                  </a:cubicBezTo>
                  <a:cubicBezTo>
                    <a:pt x="2718966" y="470680"/>
                    <a:pt x="2761509" y="490597"/>
                    <a:pt x="2852774" y="433927"/>
                  </a:cubicBezTo>
                  <a:cubicBezTo>
                    <a:pt x="3161323" y="242334"/>
                    <a:pt x="3174902" y="67204"/>
                    <a:pt x="3512750" y="378972"/>
                  </a:cubicBezTo>
                  <a:cubicBezTo>
                    <a:pt x="3846811" y="688762"/>
                    <a:pt x="4253553" y="593037"/>
                    <a:pt x="4271816" y="589152"/>
                  </a:cubicBezTo>
                  <a:cubicBezTo>
                    <a:pt x="4690998" y="499974"/>
                    <a:pt x="4891826" y="509543"/>
                    <a:pt x="4906555" y="510359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981273" y="2142607"/>
              <a:ext cx="4893244" cy="917121"/>
            </a:xfrm>
            <a:custGeom>
              <a:avLst/>
              <a:gdLst>
                <a:gd name="connsiteX0" fmla="*/ 411 w 4893244"/>
                <a:gd name="connsiteY0" fmla="*/ 915822 h 917121"/>
                <a:gd name="connsiteX1" fmla="*/ 2193443 w 4893244"/>
                <a:gd name="connsiteY1" fmla="*/ 40364 h 917121"/>
                <a:gd name="connsiteX2" fmla="*/ 2837492 w 4893244"/>
                <a:gd name="connsiteY2" fmla="*/ 471492 h 917121"/>
                <a:gd name="connsiteX3" fmla="*/ 3497698 w 4893244"/>
                <a:gd name="connsiteY3" fmla="*/ 440699 h 917121"/>
                <a:gd name="connsiteX4" fmla="*/ 4258168 w 4893244"/>
                <a:gd name="connsiteY4" fmla="*/ 687056 h 917121"/>
                <a:gd name="connsiteX5" fmla="*/ 4893656 w 4893244"/>
                <a:gd name="connsiteY5" fmla="*/ 606488 h 91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3244" h="917121">
                  <a:moveTo>
                    <a:pt x="411" y="915822"/>
                  </a:moveTo>
                  <a:cubicBezTo>
                    <a:pt x="1117382" y="977409"/>
                    <a:pt x="1548083" y="266924"/>
                    <a:pt x="2193443" y="40364"/>
                  </a:cubicBezTo>
                  <a:cubicBezTo>
                    <a:pt x="2838804" y="-186195"/>
                    <a:pt x="2494870" y="686157"/>
                    <a:pt x="2837492" y="471492"/>
                  </a:cubicBezTo>
                  <a:cubicBezTo>
                    <a:pt x="3151830" y="274550"/>
                    <a:pt x="3152670" y="98281"/>
                    <a:pt x="3497698" y="440699"/>
                  </a:cubicBezTo>
                  <a:cubicBezTo>
                    <a:pt x="3839803" y="780227"/>
                    <a:pt x="4258168" y="687056"/>
                    <a:pt x="4258168" y="687056"/>
                  </a:cubicBezTo>
                  <a:cubicBezTo>
                    <a:pt x="4695221" y="606488"/>
                    <a:pt x="4893656" y="606488"/>
                    <a:pt x="4893656" y="606488"/>
                  </a:cubicBezTo>
                </a:path>
              </a:pathLst>
            </a:custGeom>
            <a:noFill/>
            <a:ln w="0" cap="flat">
              <a:gradFill>
                <a:gsLst>
                  <a:gs pos="44960">
                    <a:schemeClr val="bg1">
                      <a:alpha val="30000"/>
                    </a:schemeClr>
                  </a:gs>
                  <a:gs pos="22000">
                    <a:schemeClr val="accent3"/>
                  </a:gs>
                  <a:gs pos="96000">
                    <a:schemeClr val="accent5"/>
                  </a:gs>
                  <a:gs pos="69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</a:t>
            </a:r>
            <a:r>
              <a:rPr lang="en-US" altLang="zh-CN" dirty="0"/>
              <a:t> </a:t>
            </a:r>
            <a:r>
              <a:rPr lang="zh-CN" altLang="en-US" dirty="0"/>
              <a:t>术</a:t>
            </a:r>
            <a:r>
              <a:rPr lang="en-US" altLang="zh-CN" dirty="0"/>
              <a:t> </a:t>
            </a:r>
            <a:r>
              <a:rPr lang="zh-CN" altLang="en-US" dirty="0"/>
              <a:t>概</a:t>
            </a:r>
            <a:r>
              <a:rPr lang="en-US" altLang="zh-CN" dirty="0"/>
              <a:t> </a:t>
            </a:r>
            <a:r>
              <a:rPr lang="zh-CN" altLang="en-US" dirty="0"/>
              <a:t>要</a:t>
            </a:r>
            <a:endParaRPr lang="zh-CN" altLang="en-US" dirty="0"/>
          </a:p>
        </p:txBody>
      </p:sp>
      <p:sp>
        <p:nvSpPr>
          <p:cNvPr id="43" name="矩形: 圆角 42"/>
          <p:cNvSpPr/>
          <p:nvPr/>
        </p:nvSpPr>
        <p:spPr>
          <a:xfrm>
            <a:off x="460242" y="3201605"/>
            <a:ext cx="45719" cy="93423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60400" y="1430753"/>
            <a:ext cx="4024190" cy="4475935"/>
            <a:chOff x="464793" y="1430753"/>
            <a:chExt cx="4024190" cy="4475935"/>
          </a:xfrm>
        </p:grpSpPr>
        <p:grpSp>
          <p:nvGrpSpPr>
            <p:cNvPr id="9" name="组合 8"/>
            <p:cNvGrpSpPr/>
            <p:nvPr/>
          </p:nvGrpSpPr>
          <p:grpSpPr>
            <a:xfrm>
              <a:off x="713268" y="1430753"/>
              <a:ext cx="3527241" cy="1224832"/>
              <a:chOff x="828300" y="1430753"/>
              <a:chExt cx="3527241" cy="1224832"/>
            </a:xfrm>
          </p:grpSpPr>
          <p:sp>
            <p:nvSpPr>
              <p:cNvPr id="47" name="矩形: 圆角 46"/>
              <p:cNvSpPr/>
              <p:nvPr/>
            </p:nvSpPr>
            <p:spPr>
              <a:xfrm>
                <a:off x="828300" y="1576054"/>
                <a:ext cx="45719" cy="934230"/>
              </a:xfrm>
              <a:prstGeom prst="round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1041176" y="1430753"/>
                <a:ext cx="3314365" cy="1224832"/>
                <a:chOff x="811033" y="1539522"/>
                <a:chExt cx="3314365" cy="1224832"/>
              </a:xfrm>
            </p:grpSpPr>
            <p:sp>
              <p:nvSpPr>
                <p:cNvPr id="29" name="矩形: 圆角 28"/>
                <p:cNvSpPr/>
                <p:nvPr/>
              </p:nvSpPr>
              <p:spPr>
                <a:xfrm>
                  <a:off x="811033" y="1539522"/>
                  <a:ext cx="3314365" cy="1224832"/>
                </a:xfrm>
                <a:prstGeom prst="roundRect">
                  <a:avLst>
                    <a:gd name="adj" fmla="val 12493"/>
                  </a:avLst>
                </a:prstGeom>
                <a:gradFill flip="none" rotWithShape="1">
                  <a:gsLst>
                    <a:gs pos="43000">
                      <a:srgbClr val="5D21C3"/>
                    </a:gs>
                    <a:gs pos="77000">
                      <a:srgbClr val="4C0FB2"/>
                    </a:gs>
                    <a:gs pos="10000">
                      <a:srgbClr val="6C30D1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40000"/>
                      <a:lumOff val="60000"/>
                      <a:alpha val="20000"/>
                    </a:scheme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文本框 45"/>
                <p:cNvSpPr txBox="1"/>
                <p:nvPr/>
              </p:nvSpPr>
              <p:spPr>
                <a:xfrm>
                  <a:off x="1001504" y="1807782"/>
                  <a:ext cx="3022322" cy="7175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indent="0" fontAlgn="auto">
                    <a:lnSpc>
                      <a:spcPts val="2800"/>
                    </a:lnSpc>
                  </a:pPr>
                  <a:r>
                    <a:rPr sz="2400" b="1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  <a:sym typeface="思源宋体 CN Light" panose="02020300000000000000" charset="-122"/>
                    </a:rPr>
                    <a:t>游戏引擎：</a:t>
                  </a:r>
                  <a:endParaRPr sz="2400" b="1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  <a:sym typeface="思源宋体 CN Light" panose="02020300000000000000" charset="-122"/>
                  </a:endParaRPr>
                </a:p>
                <a:p>
                  <a:pPr indent="0" fontAlgn="auto">
                    <a:lnSpc>
                      <a:spcPts val="2800"/>
                    </a:lnSpc>
                  </a:pPr>
                  <a:r>
                    <a:rPr sz="2400" b="1" dirty="0">
                      <a:solidFill>
                        <a:schemeClr val="bg1"/>
                      </a:solidFill>
                      <a:latin typeface="思源黑体 CN Heavy" panose="020B0A00000000000000" charset="-122"/>
                      <a:ea typeface="思源黑体 CN Heavy" panose="020B0A00000000000000" charset="-122"/>
                      <a:sym typeface="思源宋体 CN Light" panose="02020300000000000000" charset="-122"/>
                    </a:rPr>
                    <a:t>Unreal Engine 5</a:t>
                  </a:r>
                  <a:endParaRPr sz="2400" b="1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  <a:sym typeface="思源宋体 CN Light" panose="02020300000000000000" charset="-122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464793" y="3082794"/>
              <a:ext cx="4024190" cy="2823894"/>
              <a:chOff x="464793" y="3082794"/>
              <a:chExt cx="4024190" cy="282389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713268" y="4681856"/>
                <a:ext cx="3527241" cy="1224832"/>
                <a:chOff x="828300" y="4681856"/>
                <a:chExt cx="3527241" cy="1224832"/>
              </a:xfrm>
            </p:grpSpPr>
            <p:sp>
              <p:nvSpPr>
                <p:cNvPr id="27" name="矩形: 圆角 26"/>
                <p:cNvSpPr/>
                <p:nvPr/>
              </p:nvSpPr>
              <p:spPr>
                <a:xfrm>
                  <a:off x="1041176" y="4681856"/>
                  <a:ext cx="3314365" cy="1224832"/>
                </a:xfrm>
                <a:prstGeom prst="roundRect">
                  <a:avLst>
                    <a:gd name="adj" fmla="val 12493"/>
                  </a:avLst>
                </a:prstGeom>
                <a:gradFill flip="none" rotWithShape="1">
                  <a:gsLst>
                    <a:gs pos="43000">
                      <a:srgbClr val="5D21C3"/>
                    </a:gs>
                    <a:gs pos="77000">
                      <a:srgbClr val="4C0FB2"/>
                    </a:gs>
                    <a:gs pos="10000">
                      <a:srgbClr val="6C30D1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40000"/>
                      <a:lumOff val="60000"/>
                      <a:alpha val="20000"/>
                    </a:scheme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: 圆角 24"/>
                <p:cNvSpPr/>
                <p:nvPr/>
              </p:nvSpPr>
              <p:spPr>
                <a:xfrm>
                  <a:off x="828300" y="4827157"/>
                  <a:ext cx="45719" cy="934230"/>
                </a:xfrm>
                <a:prstGeom prst="round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4793" y="3082794"/>
                <a:ext cx="4024190" cy="1180747"/>
                <a:chOff x="1536700" y="4161939"/>
                <a:chExt cx="4463510" cy="1180747"/>
              </a:xfrm>
            </p:grpSpPr>
            <p:sp>
              <p:nvSpPr>
                <p:cNvPr id="40" name="PA-圆角矩形 22"/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1536700" y="4161939"/>
                  <a:ext cx="4463510" cy="1180747"/>
                </a:xfrm>
                <a:prstGeom prst="roundRect">
                  <a:avLst>
                    <a:gd name="adj" fmla="val 10968"/>
                  </a:avLst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  <a:effectLst>
                  <a:outerShdw blurRad="127000" dist="38100" dir="2700000" algn="tl" rotWithShape="0">
                    <a:schemeClr val="accent4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PA-文本框 25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1911160" y="4384351"/>
                  <a:ext cx="3813204" cy="7385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sym typeface="+mn-ea"/>
                    </a:rPr>
                    <a:t>多交互方案</a:t>
                  </a:r>
                  <a:r>
                    <a:rPr lang="en-US" altLang="zh-CN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sym typeface="+mn-ea"/>
                    </a:rPr>
                    <a:t>键鼠</a:t>
                  </a:r>
                  <a:r>
                    <a:rPr lang="en-US" altLang="zh-CN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sym typeface="+mn-ea"/>
                    </a:rPr>
                    <a:t> </a:t>
                  </a:r>
                  <a:r>
                    <a:rPr lang="zh-CN" alt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sym typeface="+mn-ea"/>
                    </a:rPr>
                    <a:t>手柄</a:t>
                  </a:r>
                  <a:endPara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endParaRPr>
                </a:p>
                <a:p>
                  <a:r>
                    <a:rPr lang="zh-CN" altLang="en-US" sz="2400" b="1" dirty="0">
                      <a:solidFill>
                        <a:srgbClr val="4080FF"/>
                      </a:solidFill>
                      <a:latin typeface="+mj-ea"/>
                      <a:ea typeface="+mj-ea"/>
                      <a:sym typeface="+mn-ea"/>
                    </a:rPr>
                    <a:t>智能服装</a:t>
                  </a:r>
                  <a:endParaRPr lang="zh-CN" altLang="en-US" sz="2400" b="1" dirty="0">
                    <a:solidFill>
                      <a:schemeClr val="tx2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7431210" y="1430753"/>
            <a:ext cx="4024190" cy="4475935"/>
            <a:chOff x="7156135" y="1430753"/>
            <a:chExt cx="4024190" cy="4475935"/>
          </a:xfrm>
        </p:grpSpPr>
        <p:grpSp>
          <p:nvGrpSpPr>
            <p:cNvPr id="49" name="组合 48"/>
            <p:cNvGrpSpPr/>
            <p:nvPr/>
          </p:nvGrpSpPr>
          <p:grpSpPr>
            <a:xfrm flipH="1">
              <a:off x="7404610" y="1430753"/>
              <a:ext cx="3527241" cy="1224832"/>
              <a:chOff x="828300" y="1430753"/>
              <a:chExt cx="3527241" cy="1224832"/>
            </a:xfrm>
          </p:grpSpPr>
          <p:sp>
            <p:nvSpPr>
              <p:cNvPr id="65" name="矩形: 圆角 64"/>
              <p:cNvSpPr/>
              <p:nvPr/>
            </p:nvSpPr>
            <p:spPr>
              <a:xfrm>
                <a:off x="828300" y="1576054"/>
                <a:ext cx="45719" cy="934230"/>
              </a:xfrm>
              <a:prstGeom prst="round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矩形: 圆角 66"/>
              <p:cNvSpPr/>
              <p:nvPr/>
            </p:nvSpPr>
            <p:spPr>
              <a:xfrm>
                <a:off x="1041176" y="1430753"/>
                <a:ext cx="3314365" cy="1224832"/>
              </a:xfrm>
              <a:prstGeom prst="roundRect">
                <a:avLst>
                  <a:gd name="adj" fmla="val 12493"/>
                </a:avLst>
              </a:prstGeom>
              <a:gradFill flip="none" rotWithShape="1">
                <a:gsLst>
                  <a:gs pos="43000">
                    <a:srgbClr val="5D21C3"/>
                  </a:gs>
                  <a:gs pos="77000">
                    <a:srgbClr val="4C0FB2"/>
                  </a:gs>
                  <a:gs pos="10000">
                    <a:srgbClr val="6C30D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40000"/>
                    <a:lumOff val="60000"/>
                    <a:alpha val="20000"/>
                  </a:scheme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flipH="1">
              <a:off x="7156135" y="3082794"/>
              <a:ext cx="4024190" cy="2823894"/>
              <a:chOff x="464793" y="3082794"/>
              <a:chExt cx="4024190" cy="2823894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713268" y="4681856"/>
                <a:ext cx="3527241" cy="1224832"/>
                <a:chOff x="828300" y="4681856"/>
                <a:chExt cx="3527241" cy="1224832"/>
              </a:xfrm>
            </p:grpSpPr>
            <p:sp>
              <p:nvSpPr>
                <p:cNvPr id="63" name="矩形: 圆角 62"/>
                <p:cNvSpPr/>
                <p:nvPr/>
              </p:nvSpPr>
              <p:spPr>
                <a:xfrm>
                  <a:off x="1041176" y="4681856"/>
                  <a:ext cx="3314365" cy="1224832"/>
                </a:xfrm>
                <a:prstGeom prst="roundRect">
                  <a:avLst>
                    <a:gd name="adj" fmla="val 12493"/>
                  </a:avLst>
                </a:prstGeom>
                <a:gradFill flip="none" rotWithShape="1">
                  <a:gsLst>
                    <a:gs pos="43000">
                      <a:srgbClr val="5D21C3"/>
                    </a:gs>
                    <a:gs pos="77000">
                      <a:srgbClr val="4C0FB2"/>
                    </a:gs>
                    <a:gs pos="10000">
                      <a:srgbClr val="6C30D1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40000"/>
                      <a:lumOff val="60000"/>
                      <a:alpha val="20000"/>
                    </a:scheme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: 圆角 61"/>
                <p:cNvSpPr/>
                <p:nvPr/>
              </p:nvSpPr>
              <p:spPr>
                <a:xfrm>
                  <a:off x="828300" y="4827157"/>
                  <a:ext cx="45719" cy="934230"/>
                </a:xfrm>
                <a:prstGeom prst="round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PA-圆角矩形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464793" y="3082794"/>
                <a:ext cx="4024190" cy="1180747"/>
              </a:xfrm>
              <a:prstGeom prst="roundRect">
                <a:avLst>
                  <a:gd name="adj" fmla="val 10968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  <a:effectLst>
                <a:outerShdw blurRad="127000" dist="38100" dir="2700000" algn="tl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7" name="矩形: 圆角 86"/>
          <p:cNvSpPr/>
          <p:nvPr/>
        </p:nvSpPr>
        <p:spPr>
          <a:xfrm>
            <a:off x="11654573" y="3201605"/>
            <a:ext cx="45719" cy="93423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708333" y="1866215"/>
            <a:ext cx="2699134" cy="3493870"/>
            <a:chOff x="4834689" y="2049735"/>
            <a:chExt cx="2699134" cy="3493870"/>
          </a:xfrm>
        </p:grpSpPr>
        <p:grpSp>
          <p:nvGrpSpPr>
            <p:cNvPr id="89" name="组合 88"/>
            <p:cNvGrpSpPr/>
            <p:nvPr/>
          </p:nvGrpSpPr>
          <p:grpSpPr>
            <a:xfrm rot="3189893" flipH="1" flipV="1">
              <a:off x="4910769" y="2194350"/>
              <a:ext cx="466465" cy="177235"/>
              <a:chOff x="8163281" y="1975051"/>
              <a:chExt cx="466465" cy="177235"/>
            </a:xfrm>
          </p:grpSpPr>
          <p:sp>
            <p:nvSpPr>
              <p:cNvPr id="90" name="任意多边形: 形状 89"/>
              <p:cNvSpPr/>
              <p:nvPr/>
            </p:nvSpPr>
            <p:spPr>
              <a:xfrm flipH="1">
                <a:off x="8163281" y="1975051"/>
                <a:ext cx="177276" cy="177235"/>
              </a:xfrm>
              <a:custGeom>
                <a:avLst/>
                <a:gdLst>
                  <a:gd name="connsiteX0" fmla="*/ 0 w 177276"/>
                  <a:gd name="connsiteY0" fmla="*/ 177236 h 177235"/>
                  <a:gd name="connsiteX1" fmla="*/ 0 w 177276"/>
                  <a:gd name="connsiteY1" fmla="*/ 0 h 177235"/>
                  <a:gd name="connsiteX2" fmla="*/ 177276 w 177276"/>
                  <a:gd name="connsiteY2" fmla="*/ 88638 h 177235"/>
                  <a:gd name="connsiteX3" fmla="*/ 0 w 177276"/>
                  <a:gd name="connsiteY3" fmla="*/ 177236 h 17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276" h="177235">
                    <a:moveTo>
                      <a:pt x="0" y="177236"/>
                    </a:moveTo>
                    <a:lnTo>
                      <a:pt x="0" y="0"/>
                    </a:lnTo>
                    <a:lnTo>
                      <a:pt x="177276" y="88638"/>
                    </a:lnTo>
                    <a:lnTo>
                      <a:pt x="0" y="177236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40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 flipH="1">
                <a:off x="8452470" y="1975051"/>
                <a:ext cx="177276" cy="177235"/>
              </a:xfrm>
              <a:custGeom>
                <a:avLst/>
                <a:gdLst>
                  <a:gd name="connsiteX0" fmla="*/ 0 w 177276"/>
                  <a:gd name="connsiteY0" fmla="*/ 177236 h 177235"/>
                  <a:gd name="connsiteX1" fmla="*/ 0 w 177276"/>
                  <a:gd name="connsiteY1" fmla="*/ 0 h 177235"/>
                  <a:gd name="connsiteX2" fmla="*/ 177276 w 177276"/>
                  <a:gd name="connsiteY2" fmla="*/ 88638 h 177235"/>
                  <a:gd name="connsiteX3" fmla="*/ 0 w 177276"/>
                  <a:gd name="connsiteY3" fmla="*/ 177236 h 17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276" h="177235">
                    <a:moveTo>
                      <a:pt x="0" y="177236"/>
                    </a:moveTo>
                    <a:lnTo>
                      <a:pt x="0" y="0"/>
                    </a:lnTo>
                    <a:lnTo>
                      <a:pt x="177276" y="88638"/>
                    </a:lnTo>
                    <a:lnTo>
                      <a:pt x="0" y="177236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40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22" name="图片 21" descr="卡通人物&#10;&#10;中度可信度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689" y="2547358"/>
              <a:ext cx="2699134" cy="2699134"/>
            </a:xfrm>
            <a:prstGeom prst="rect">
              <a:avLst/>
            </a:prstGeom>
          </p:spPr>
        </p:pic>
        <p:grpSp>
          <p:nvGrpSpPr>
            <p:cNvPr id="88" name="组合 87"/>
            <p:cNvGrpSpPr/>
            <p:nvPr/>
          </p:nvGrpSpPr>
          <p:grpSpPr>
            <a:xfrm rot="3189893">
              <a:off x="6885160" y="5221755"/>
              <a:ext cx="466465" cy="177235"/>
              <a:chOff x="8163281" y="1975051"/>
              <a:chExt cx="466465" cy="177235"/>
            </a:xfrm>
          </p:grpSpPr>
          <p:sp>
            <p:nvSpPr>
              <p:cNvPr id="92" name="任意多边形: 形状 91"/>
              <p:cNvSpPr/>
              <p:nvPr/>
            </p:nvSpPr>
            <p:spPr>
              <a:xfrm flipH="1">
                <a:off x="8163281" y="1975051"/>
                <a:ext cx="177276" cy="177235"/>
              </a:xfrm>
              <a:custGeom>
                <a:avLst/>
                <a:gdLst>
                  <a:gd name="connsiteX0" fmla="*/ 0 w 177276"/>
                  <a:gd name="connsiteY0" fmla="*/ 177236 h 177235"/>
                  <a:gd name="connsiteX1" fmla="*/ 0 w 177276"/>
                  <a:gd name="connsiteY1" fmla="*/ 0 h 177235"/>
                  <a:gd name="connsiteX2" fmla="*/ 177276 w 177276"/>
                  <a:gd name="connsiteY2" fmla="*/ 88638 h 177235"/>
                  <a:gd name="connsiteX3" fmla="*/ 0 w 177276"/>
                  <a:gd name="connsiteY3" fmla="*/ 177236 h 17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276" h="177235">
                    <a:moveTo>
                      <a:pt x="0" y="177236"/>
                    </a:moveTo>
                    <a:lnTo>
                      <a:pt x="0" y="0"/>
                    </a:lnTo>
                    <a:lnTo>
                      <a:pt x="177276" y="88638"/>
                    </a:lnTo>
                    <a:lnTo>
                      <a:pt x="0" y="177236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40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 flipH="1">
                <a:off x="8452470" y="1975051"/>
                <a:ext cx="177276" cy="177235"/>
              </a:xfrm>
              <a:custGeom>
                <a:avLst/>
                <a:gdLst>
                  <a:gd name="connsiteX0" fmla="*/ 0 w 177276"/>
                  <a:gd name="connsiteY0" fmla="*/ 177236 h 177235"/>
                  <a:gd name="connsiteX1" fmla="*/ 0 w 177276"/>
                  <a:gd name="connsiteY1" fmla="*/ 0 h 177235"/>
                  <a:gd name="connsiteX2" fmla="*/ 177276 w 177276"/>
                  <a:gd name="connsiteY2" fmla="*/ 88638 h 177235"/>
                  <a:gd name="connsiteX3" fmla="*/ 0 w 177276"/>
                  <a:gd name="connsiteY3" fmla="*/ 177236 h 17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276" h="177235">
                    <a:moveTo>
                      <a:pt x="0" y="177236"/>
                    </a:moveTo>
                    <a:lnTo>
                      <a:pt x="0" y="0"/>
                    </a:lnTo>
                    <a:lnTo>
                      <a:pt x="177276" y="88638"/>
                    </a:lnTo>
                    <a:lnTo>
                      <a:pt x="0" y="177236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40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2" name="PA-文本框 25"/>
          <p:cNvSpPr txBox="1"/>
          <p:nvPr>
            <p:custDataLst>
              <p:tags r:id="rId5"/>
            </p:custDataLst>
          </p:nvPr>
        </p:nvSpPr>
        <p:spPr>
          <a:xfrm>
            <a:off x="5080122" y="3200678"/>
            <a:ext cx="17009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ea"/>
                <a:ea typeface="+mj-ea"/>
              </a:rPr>
              <a:t>HiVerse+</a:t>
            </a:r>
            <a:endParaRPr 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2247" y="1859668"/>
            <a:ext cx="3022322" cy="3587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indent="0" fontAlgn="auto">
              <a:lnSpc>
                <a:spcPts val="28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思源宋体 CN Light" panose="02020300000000000000" charset="-122"/>
              </a:rPr>
              <a:t>EnhancedInput</a:t>
            </a:r>
            <a:endParaRPr lang="en-US" altLang="zh-CN" sz="24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sym typeface="思源宋体 CN Light" panose="02020300000000000000" charset="-122"/>
            </a:endParaRPr>
          </a:p>
        </p:txBody>
      </p:sp>
      <p:sp>
        <p:nvSpPr>
          <p:cNvPr id="4" name="PA-文本框 25"/>
          <p:cNvSpPr txBox="1"/>
          <p:nvPr>
            <p:custDataLst>
              <p:tags r:id="rId6"/>
            </p:custDataLst>
          </p:nvPr>
        </p:nvSpPr>
        <p:spPr>
          <a:xfrm>
            <a:off x="7825524" y="3305206"/>
            <a:ext cx="343789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多平台适配：</a:t>
            </a:r>
            <a:endParaRPr 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PC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、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VR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一体机</a:t>
            </a:r>
            <a:endParaRPr lang="zh-CN" altLang="en-US" sz="24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12222" y="4937513"/>
            <a:ext cx="3022322" cy="7175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indent="0" fontAlgn="auto">
              <a:lnSpc>
                <a:spcPts val="28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思源宋体 CN Light" panose="02020300000000000000" charset="-122"/>
              </a:rPr>
              <a:t>UE5 Modular Animation System</a:t>
            </a:r>
            <a:endParaRPr lang="en-US" altLang="zh-CN" sz="24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sym typeface="思源宋体 CN Light" panose="020203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62247" y="4975613"/>
            <a:ext cx="3022322" cy="7175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indent="0" fontAlgn="auto">
              <a:lnSpc>
                <a:spcPts val="2800"/>
              </a:lnSpc>
            </a:pPr>
            <a:r>
              <a:rPr lang="en-US" sz="2400" b="1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思源宋体 CN Light" panose="02020300000000000000" charset="-122"/>
              </a:rPr>
              <a:t>EOS </a:t>
            </a:r>
            <a:r>
              <a:rPr lang="zh-CN" altLang="en-US" sz="2400" b="1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思源宋体 CN Light" panose="02020300000000000000" charset="-122"/>
              </a:rPr>
              <a:t>在线子系统</a:t>
            </a:r>
            <a:endParaRPr lang="zh-CN" altLang="en-US" sz="24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sym typeface="思源宋体 CN Light" panose="02020300000000000000" charset="-122"/>
            </a:endParaRPr>
          </a:p>
          <a:p>
            <a:pPr indent="0" fontAlgn="auto">
              <a:lnSpc>
                <a:spcPts val="28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思源宋体 CN Light" panose="02020300000000000000" charset="-122"/>
              </a:rPr>
              <a:t>多人联机</a:t>
            </a:r>
            <a:endParaRPr lang="zh-CN" altLang="en-US" sz="2400" b="1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sym typeface="思源宋体 CN Light" panose="020203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项</a:t>
            </a:r>
            <a:r>
              <a:rPr lang="en-US" altLang="zh-CN" dirty="0"/>
              <a:t> </a:t>
            </a:r>
            <a:r>
              <a:rPr lang="zh-CN" altLang="en-US" dirty="0"/>
              <a:t>目</a:t>
            </a:r>
            <a:r>
              <a:rPr lang="en-US" altLang="zh-CN" dirty="0"/>
              <a:t> </a:t>
            </a:r>
            <a:r>
              <a:rPr lang="zh-CN" altLang="en-US" dirty="0"/>
              <a:t>展</a:t>
            </a:r>
            <a:r>
              <a:rPr lang="en-US" altLang="zh-CN" dirty="0"/>
              <a:t> </a:t>
            </a:r>
            <a:r>
              <a:rPr lang="zh-CN" altLang="en-US" dirty="0"/>
              <a:t>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Project Display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形 5" descr="C:/Users/86166/AppData/Local/Temp/picturecompress_20220503184422/output_25.pngoutput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72466"/>
            <a:ext cx="1894053" cy="251019"/>
          </a:xfrm>
          <a:prstGeom prst="rect">
            <a:avLst/>
          </a:prstGeom>
        </p:spPr>
      </p:pic>
      <p:pic>
        <p:nvPicPr>
          <p:cNvPr id="7" name="图形 6" descr="C:/Users/86166/AppData/Local/Temp/picturecompress_20220503184422/output_26.pngoutput_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0297947" y="4783497"/>
            <a:ext cx="1894053" cy="251019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765597" y="4783498"/>
            <a:ext cx="7359248" cy="2074503"/>
            <a:chOff x="1765597" y="4783498"/>
            <a:chExt cx="7359248" cy="2074503"/>
          </a:xfrm>
        </p:grpSpPr>
        <p:sp>
          <p:nvSpPr>
            <p:cNvPr id="27" name="任意多边形: 形状 26"/>
            <p:cNvSpPr/>
            <p:nvPr/>
          </p:nvSpPr>
          <p:spPr>
            <a:xfrm>
              <a:off x="1765597" y="4783498"/>
              <a:ext cx="7007696" cy="2074503"/>
            </a:xfrm>
            <a:custGeom>
              <a:avLst/>
              <a:gdLst>
                <a:gd name="connsiteX0" fmla="*/ 3503849 w 7007696"/>
                <a:gd name="connsiteY0" fmla="*/ 0 h 2074503"/>
                <a:gd name="connsiteX1" fmla="*/ 6951690 w 7007696"/>
                <a:gd name="connsiteY1" fmla="*/ 1910453 h 2074503"/>
                <a:gd name="connsiteX2" fmla="*/ 7007696 w 7007696"/>
                <a:gd name="connsiteY2" fmla="*/ 2074503 h 2074503"/>
                <a:gd name="connsiteX3" fmla="*/ 0 w 7007696"/>
                <a:gd name="connsiteY3" fmla="*/ 2074503 h 2074503"/>
                <a:gd name="connsiteX4" fmla="*/ 56006 w 7007696"/>
                <a:gd name="connsiteY4" fmla="*/ 1910453 h 2074503"/>
                <a:gd name="connsiteX5" fmla="*/ 3503849 w 7007696"/>
                <a:gd name="connsiteY5" fmla="*/ 0 h 207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7696" h="2074503">
                  <a:moveTo>
                    <a:pt x="3503849" y="0"/>
                  </a:moveTo>
                  <a:cubicBezTo>
                    <a:pt x="5123834" y="0"/>
                    <a:pt x="6494604" y="803634"/>
                    <a:pt x="6951690" y="1910453"/>
                  </a:cubicBezTo>
                  <a:lnTo>
                    <a:pt x="7007696" y="2074503"/>
                  </a:lnTo>
                  <a:lnTo>
                    <a:pt x="0" y="2074503"/>
                  </a:lnTo>
                  <a:lnTo>
                    <a:pt x="56006" y="1910453"/>
                  </a:lnTo>
                  <a:cubicBezTo>
                    <a:pt x="513092" y="803634"/>
                    <a:pt x="1883862" y="0"/>
                    <a:pt x="3503849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2039409" y="4987152"/>
              <a:ext cx="6857191" cy="1870849"/>
            </a:xfrm>
            <a:custGeom>
              <a:avLst/>
              <a:gdLst>
                <a:gd name="connsiteX0" fmla="*/ 3428595 w 6857191"/>
                <a:gd name="connsiteY0" fmla="*/ 0 h 1870849"/>
                <a:gd name="connsiteX1" fmla="*/ 6755039 w 6857191"/>
                <a:gd name="connsiteY1" fmla="*/ 1660643 h 1870849"/>
                <a:gd name="connsiteX2" fmla="*/ 6857191 w 6857191"/>
                <a:gd name="connsiteY2" fmla="*/ 1870849 h 1870849"/>
                <a:gd name="connsiteX3" fmla="*/ 0 w 6857191"/>
                <a:gd name="connsiteY3" fmla="*/ 1870849 h 1870849"/>
                <a:gd name="connsiteX4" fmla="*/ 102152 w 6857191"/>
                <a:gd name="connsiteY4" fmla="*/ 1660643 h 1870849"/>
                <a:gd name="connsiteX5" fmla="*/ 3428595 w 6857191"/>
                <a:gd name="connsiteY5" fmla="*/ 0 h 18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7191" h="1870849">
                  <a:moveTo>
                    <a:pt x="3428595" y="0"/>
                  </a:moveTo>
                  <a:cubicBezTo>
                    <a:pt x="4923967" y="0"/>
                    <a:pt x="6206989" y="684753"/>
                    <a:pt x="6755039" y="1660643"/>
                  </a:cubicBezTo>
                  <a:lnTo>
                    <a:pt x="6857191" y="1870849"/>
                  </a:lnTo>
                  <a:lnTo>
                    <a:pt x="0" y="1870849"/>
                  </a:lnTo>
                  <a:lnTo>
                    <a:pt x="102152" y="1660643"/>
                  </a:lnTo>
                  <a:cubicBezTo>
                    <a:pt x="650202" y="684753"/>
                    <a:pt x="1933224" y="0"/>
                    <a:pt x="3428595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2336936" y="5190806"/>
              <a:ext cx="6659254" cy="1667194"/>
            </a:xfrm>
            <a:custGeom>
              <a:avLst/>
              <a:gdLst>
                <a:gd name="connsiteX0" fmla="*/ 3329627 w 6659254"/>
                <a:gd name="connsiteY0" fmla="*/ 0 h 1667194"/>
                <a:gd name="connsiteX1" fmla="*/ 6656071 w 6659254"/>
                <a:gd name="connsiteY1" fmla="*/ 1660643 h 1667194"/>
                <a:gd name="connsiteX2" fmla="*/ 6659254 w 6659254"/>
                <a:gd name="connsiteY2" fmla="*/ 1667194 h 1667194"/>
                <a:gd name="connsiteX3" fmla="*/ 0 w 6659254"/>
                <a:gd name="connsiteY3" fmla="*/ 1667194 h 1667194"/>
                <a:gd name="connsiteX4" fmla="*/ 3184 w 6659254"/>
                <a:gd name="connsiteY4" fmla="*/ 1660643 h 1667194"/>
                <a:gd name="connsiteX5" fmla="*/ 3329627 w 6659254"/>
                <a:gd name="connsiteY5" fmla="*/ 0 h 166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9254" h="1667194">
                  <a:moveTo>
                    <a:pt x="3329627" y="0"/>
                  </a:moveTo>
                  <a:cubicBezTo>
                    <a:pt x="4824999" y="0"/>
                    <a:pt x="6108021" y="684753"/>
                    <a:pt x="6656071" y="1660643"/>
                  </a:cubicBezTo>
                  <a:lnTo>
                    <a:pt x="6659254" y="1667194"/>
                  </a:lnTo>
                  <a:lnTo>
                    <a:pt x="0" y="1667194"/>
                  </a:lnTo>
                  <a:lnTo>
                    <a:pt x="3184" y="1660643"/>
                  </a:lnTo>
                  <a:cubicBezTo>
                    <a:pt x="551234" y="684753"/>
                    <a:pt x="1834256" y="0"/>
                    <a:pt x="3329627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2664746" y="5394460"/>
              <a:ext cx="6400750" cy="1463540"/>
            </a:xfrm>
            <a:custGeom>
              <a:avLst/>
              <a:gdLst>
                <a:gd name="connsiteX0" fmla="*/ 3200375 w 6400750"/>
                <a:gd name="connsiteY0" fmla="*/ 0 h 1463540"/>
                <a:gd name="connsiteX1" fmla="*/ 6374797 w 6400750"/>
                <a:gd name="connsiteY1" fmla="*/ 1422964 h 1463540"/>
                <a:gd name="connsiteX2" fmla="*/ 6400750 w 6400750"/>
                <a:gd name="connsiteY2" fmla="*/ 1463540 h 1463540"/>
                <a:gd name="connsiteX3" fmla="*/ 0 w 6400750"/>
                <a:gd name="connsiteY3" fmla="*/ 1463540 h 1463540"/>
                <a:gd name="connsiteX4" fmla="*/ 25953 w 6400750"/>
                <a:gd name="connsiteY4" fmla="*/ 1422964 h 1463540"/>
                <a:gd name="connsiteX5" fmla="*/ 3200375 w 6400750"/>
                <a:gd name="connsiteY5" fmla="*/ 0 h 146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00750" h="1463540">
                  <a:moveTo>
                    <a:pt x="3200375" y="0"/>
                  </a:moveTo>
                  <a:cubicBezTo>
                    <a:pt x="4571133" y="0"/>
                    <a:pt x="5763457" y="575383"/>
                    <a:pt x="6374797" y="1422964"/>
                  </a:cubicBezTo>
                  <a:lnTo>
                    <a:pt x="6400750" y="1463540"/>
                  </a:lnTo>
                  <a:lnTo>
                    <a:pt x="0" y="1463540"/>
                  </a:lnTo>
                  <a:lnTo>
                    <a:pt x="25953" y="1422964"/>
                  </a:lnTo>
                  <a:cubicBezTo>
                    <a:pt x="637293" y="575383"/>
                    <a:pt x="1829618" y="0"/>
                    <a:pt x="3200375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2933301" y="5546860"/>
              <a:ext cx="6168443" cy="1311140"/>
            </a:xfrm>
            <a:custGeom>
              <a:avLst/>
              <a:gdLst>
                <a:gd name="connsiteX0" fmla="*/ 3084221 w 6168443"/>
                <a:gd name="connsiteY0" fmla="*/ 0 h 1311140"/>
                <a:gd name="connsiteX1" fmla="*/ 6077812 w 6168443"/>
                <a:gd name="connsiteY1" fmla="*/ 1198782 h 1311140"/>
                <a:gd name="connsiteX2" fmla="*/ 6168443 w 6168443"/>
                <a:gd name="connsiteY2" fmla="*/ 1311140 h 1311140"/>
                <a:gd name="connsiteX3" fmla="*/ 0 w 6168443"/>
                <a:gd name="connsiteY3" fmla="*/ 1311140 h 1311140"/>
                <a:gd name="connsiteX4" fmla="*/ 90631 w 6168443"/>
                <a:gd name="connsiteY4" fmla="*/ 1198782 h 1311140"/>
                <a:gd name="connsiteX5" fmla="*/ 3084221 w 6168443"/>
                <a:gd name="connsiteY5" fmla="*/ 0 h 13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8443" h="1311140">
                  <a:moveTo>
                    <a:pt x="3084221" y="0"/>
                  </a:moveTo>
                  <a:cubicBezTo>
                    <a:pt x="4330364" y="0"/>
                    <a:pt x="5429042" y="475523"/>
                    <a:pt x="6077812" y="1198782"/>
                  </a:cubicBezTo>
                  <a:lnTo>
                    <a:pt x="6168443" y="1311140"/>
                  </a:lnTo>
                  <a:lnTo>
                    <a:pt x="0" y="1311140"/>
                  </a:lnTo>
                  <a:lnTo>
                    <a:pt x="90631" y="1198782"/>
                  </a:lnTo>
                  <a:cubicBezTo>
                    <a:pt x="739400" y="475523"/>
                    <a:pt x="1838078" y="0"/>
                    <a:pt x="3084221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3216086" y="5699258"/>
              <a:ext cx="5907672" cy="1158742"/>
            </a:xfrm>
            <a:custGeom>
              <a:avLst/>
              <a:gdLst>
                <a:gd name="connsiteX0" fmla="*/ 2953836 w 5907672"/>
                <a:gd name="connsiteY0" fmla="*/ 0 h 1158742"/>
                <a:gd name="connsiteX1" fmla="*/ 5739601 w 5907672"/>
                <a:gd name="connsiteY1" fmla="*/ 989464 h 1158742"/>
                <a:gd name="connsiteX2" fmla="*/ 5907672 w 5907672"/>
                <a:gd name="connsiteY2" fmla="*/ 1158742 h 1158742"/>
                <a:gd name="connsiteX3" fmla="*/ 0 w 5907672"/>
                <a:gd name="connsiteY3" fmla="*/ 1158742 h 1158742"/>
                <a:gd name="connsiteX4" fmla="*/ 168071 w 5907672"/>
                <a:gd name="connsiteY4" fmla="*/ 989464 h 1158742"/>
                <a:gd name="connsiteX5" fmla="*/ 2953836 w 5907672"/>
                <a:gd name="connsiteY5" fmla="*/ 0 h 115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7672" h="1158742">
                  <a:moveTo>
                    <a:pt x="2953836" y="0"/>
                  </a:moveTo>
                  <a:cubicBezTo>
                    <a:pt x="4075365" y="0"/>
                    <a:pt x="5077447" y="385174"/>
                    <a:pt x="5739601" y="989464"/>
                  </a:cubicBezTo>
                  <a:lnTo>
                    <a:pt x="5907672" y="1158742"/>
                  </a:lnTo>
                  <a:lnTo>
                    <a:pt x="0" y="1158742"/>
                  </a:lnTo>
                  <a:lnTo>
                    <a:pt x="168071" y="989464"/>
                  </a:lnTo>
                  <a:cubicBezTo>
                    <a:pt x="830226" y="385174"/>
                    <a:pt x="1832308" y="0"/>
                    <a:pt x="2953836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3519797" y="5851658"/>
              <a:ext cx="5605048" cy="1006343"/>
            </a:xfrm>
            <a:custGeom>
              <a:avLst/>
              <a:gdLst>
                <a:gd name="connsiteX0" fmla="*/ 2802524 w 5605048"/>
                <a:gd name="connsiteY0" fmla="*/ 0 h 1006343"/>
                <a:gd name="connsiteX1" fmla="*/ 5588289 w 5605048"/>
                <a:gd name="connsiteY1" fmla="*/ 989464 h 1006343"/>
                <a:gd name="connsiteX2" fmla="*/ 5605048 w 5605048"/>
                <a:gd name="connsiteY2" fmla="*/ 1006343 h 1006343"/>
                <a:gd name="connsiteX3" fmla="*/ 0 w 5605048"/>
                <a:gd name="connsiteY3" fmla="*/ 1006343 h 1006343"/>
                <a:gd name="connsiteX4" fmla="*/ 16759 w 5605048"/>
                <a:gd name="connsiteY4" fmla="*/ 989464 h 1006343"/>
                <a:gd name="connsiteX5" fmla="*/ 2802524 w 5605048"/>
                <a:gd name="connsiteY5" fmla="*/ 0 h 100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5048" h="1006343">
                  <a:moveTo>
                    <a:pt x="2802524" y="0"/>
                  </a:moveTo>
                  <a:cubicBezTo>
                    <a:pt x="3924053" y="0"/>
                    <a:pt x="4926135" y="385174"/>
                    <a:pt x="5588289" y="989464"/>
                  </a:cubicBezTo>
                  <a:lnTo>
                    <a:pt x="5605048" y="1006343"/>
                  </a:lnTo>
                  <a:lnTo>
                    <a:pt x="0" y="1006343"/>
                  </a:lnTo>
                  <a:lnTo>
                    <a:pt x="16759" y="989464"/>
                  </a:lnTo>
                  <a:cubicBezTo>
                    <a:pt x="678914" y="385174"/>
                    <a:pt x="1680996" y="0"/>
                    <a:pt x="2802524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3852494" y="6004058"/>
              <a:ext cx="5244453" cy="853943"/>
            </a:xfrm>
            <a:custGeom>
              <a:avLst/>
              <a:gdLst>
                <a:gd name="connsiteX0" fmla="*/ 2622226 w 5244453"/>
                <a:gd name="connsiteY0" fmla="*/ 0 h 853943"/>
                <a:gd name="connsiteX1" fmla="*/ 5174985 w 5244453"/>
                <a:gd name="connsiteY1" fmla="*/ 796377 h 853943"/>
                <a:gd name="connsiteX2" fmla="*/ 5244453 w 5244453"/>
                <a:gd name="connsiteY2" fmla="*/ 853943 h 853943"/>
                <a:gd name="connsiteX3" fmla="*/ 0 w 5244453"/>
                <a:gd name="connsiteY3" fmla="*/ 853943 h 853943"/>
                <a:gd name="connsiteX4" fmla="*/ 69467 w 5244453"/>
                <a:gd name="connsiteY4" fmla="*/ 796377 h 853943"/>
                <a:gd name="connsiteX5" fmla="*/ 2622226 w 5244453"/>
                <a:gd name="connsiteY5" fmla="*/ 0 h 8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4453" h="853943">
                  <a:moveTo>
                    <a:pt x="2622226" y="0"/>
                  </a:moveTo>
                  <a:cubicBezTo>
                    <a:pt x="3619141" y="0"/>
                    <a:pt x="4521678" y="304335"/>
                    <a:pt x="5174985" y="796377"/>
                  </a:cubicBezTo>
                  <a:lnTo>
                    <a:pt x="5244453" y="853943"/>
                  </a:lnTo>
                  <a:lnTo>
                    <a:pt x="0" y="853943"/>
                  </a:lnTo>
                  <a:lnTo>
                    <a:pt x="69467" y="796377"/>
                  </a:lnTo>
                  <a:cubicBezTo>
                    <a:pt x="722775" y="304335"/>
                    <a:pt x="1625312" y="0"/>
                    <a:pt x="2622226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4212904" y="6156458"/>
              <a:ext cx="4828434" cy="701543"/>
            </a:xfrm>
            <a:custGeom>
              <a:avLst/>
              <a:gdLst>
                <a:gd name="connsiteX0" fmla="*/ 2414217 w 4828434"/>
                <a:gd name="connsiteY0" fmla="*/ 0 h 701543"/>
                <a:gd name="connsiteX1" fmla="*/ 4710606 w 4828434"/>
                <a:gd name="connsiteY1" fmla="*/ 620888 h 701543"/>
                <a:gd name="connsiteX2" fmla="*/ 4828434 w 4828434"/>
                <a:gd name="connsiteY2" fmla="*/ 701543 h 701543"/>
                <a:gd name="connsiteX3" fmla="*/ 0 w 4828434"/>
                <a:gd name="connsiteY3" fmla="*/ 701543 h 701543"/>
                <a:gd name="connsiteX4" fmla="*/ 117829 w 4828434"/>
                <a:gd name="connsiteY4" fmla="*/ 620888 h 701543"/>
                <a:gd name="connsiteX5" fmla="*/ 2414217 w 4828434"/>
                <a:gd name="connsiteY5" fmla="*/ 0 h 70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8434" h="701543">
                  <a:moveTo>
                    <a:pt x="2414217" y="0"/>
                  </a:moveTo>
                  <a:cubicBezTo>
                    <a:pt x="3286517" y="0"/>
                    <a:pt x="4086560" y="233006"/>
                    <a:pt x="4710606" y="620888"/>
                  </a:cubicBezTo>
                  <a:lnTo>
                    <a:pt x="4828434" y="701543"/>
                  </a:lnTo>
                  <a:lnTo>
                    <a:pt x="0" y="701543"/>
                  </a:lnTo>
                  <a:lnTo>
                    <a:pt x="117829" y="620888"/>
                  </a:lnTo>
                  <a:cubicBezTo>
                    <a:pt x="741875" y="233006"/>
                    <a:pt x="1541917" y="0"/>
                    <a:pt x="2414217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4610517" y="6308856"/>
              <a:ext cx="4338009" cy="549145"/>
            </a:xfrm>
            <a:custGeom>
              <a:avLst/>
              <a:gdLst>
                <a:gd name="connsiteX0" fmla="*/ 2169004 w 4338009"/>
                <a:gd name="connsiteY0" fmla="*/ 0 h 549145"/>
                <a:gd name="connsiteX1" fmla="*/ 4187471 w 4338009"/>
                <a:gd name="connsiteY1" fmla="*/ 464363 h 549145"/>
                <a:gd name="connsiteX2" fmla="*/ 4338009 w 4338009"/>
                <a:gd name="connsiteY2" fmla="*/ 549145 h 549145"/>
                <a:gd name="connsiteX3" fmla="*/ 0 w 4338009"/>
                <a:gd name="connsiteY3" fmla="*/ 549145 h 549145"/>
                <a:gd name="connsiteX4" fmla="*/ 150537 w 4338009"/>
                <a:gd name="connsiteY4" fmla="*/ 464363 h 549145"/>
                <a:gd name="connsiteX5" fmla="*/ 2169004 w 4338009"/>
                <a:gd name="connsiteY5" fmla="*/ 0 h 54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8009" h="549145">
                  <a:moveTo>
                    <a:pt x="2169004" y="0"/>
                  </a:moveTo>
                  <a:cubicBezTo>
                    <a:pt x="2916690" y="0"/>
                    <a:pt x="3611289" y="171188"/>
                    <a:pt x="4187471" y="464363"/>
                  </a:cubicBezTo>
                  <a:lnTo>
                    <a:pt x="4338009" y="549145"/>
                  </a:lnTo>
                  <a:lnTo>
                    <a:pt x="0" y="549145"/>
                  </a:lnTo>
                  <a:lnTo>
                    <a:pt x="150537" y="464363"/>
                  </a:lnTo>
                  <a:cubicBezTo>
                    <a:pt x="726720" y="171188"/>
                    <a:pt x="1421318" y="0"/>
                    <a:pt x="2169004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061232" y="6461254"/>
              <a:ext cx="3741378" cy="396746"/>
            </a:xfrm>
            <a:custGeom>
              <a:avLst/>
              <a:gdLst>
                <a:gd name="connsiteX0" fmla="*/ 1870689 w 3741378"/>
                <a:gd name="connsiteY0" fmla="*/ 0 h 396746"/>
                <a:gd name="connsiteX1" fmla="*/ 3591499 w 3741378"/>
                <a:gd name="connsiteY1" fmla="*/ 328169 h 396746"/>
                <a:gd name="connsiteX2" fmla="*/ 3741378 w 3741378"/>
                <a:gd name="connsiteY2" fmla="*/ 396746 h 396746"/>
                <a:gd name="connsiteX3" fmla="*/ 0 w 3741378"/>
                <a:gd name="connsiteY3" fmla="*/ 396746 h 396746"/>
                <a:gd name="connsiteX4" fmla="*/ 149879 w 3741378"/>
                <a:gd name="connsiteY4" fmla="*/ 328169 h 396746"/>
                <a:gd name="connsiteX5" fmla="*/ 1870689 w 3741378"/>
                <a:gd name="connsiteY5" fmla="*/ 0 h 39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1378" h="396746">
                  <a:moveTo>
                    <a:pt x="1870689" y="0"/>
                  </a:moveTo>
                  <a:cubicBezTo>
                    <a:pt x="2493761" y="0"/>
                    <a:pt x="3079966" y="118881"/>
                    <a:pt x="3591499" y="328169"/>
                  </a:cubicBezTo>
                  <a:lnTo>
                    <a:pt x="3741378" y="396746"/>
                  </a:lnTo>
                  <a:lnTo>
                    <a:pt x="0" y="396746"/>
                  </a:lnTo>
                  <a:lnTo>
                    <a:pt x="149879" y="328169"/>
                  </a:lnTo>
                  <a:cubicBezTo>
                    <a:pt x="661412" y="118881"/>
                    <a:pt x="1247618" y="0"/>
                    <a:pt x="1870689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5594545" y="6613654"/>
              <a:ext cx="2979556" cy="244347"/>
            </a:xfrm>
            <a:custGeom>
              <a:avLst/>
              <a:gdLst>
                <a:gd name="connsiteX0" fmla="*/ 1489778 w 2979556"/>
                <a:gd name="connsiteY0" fmla="*/ 0 h 244347"/>
                <a:gd name="connsiteX1" fmla="*/ 2895010 w 2979556"/>
                <a:gd name="connsiteY1" fmla="*/ 213673 h 244347"/>
                <a:gd name="connsiteX2" fmla="*/ 2979556 w 2979556"/>
                <a:gd name="connsiteY2" fmla="*/ 244347 h 244347"/>
                <a:gd name="connsiteX3" fmla="*/ 0 w 2979556"/>
                <a:gd name="connsiteY3" fmla="*/ 244347 h 244347"/>
                <a:gd name="connsiteX4" fmla="*/ 84546 w 2979556"/>
                <a:gd name="connsiteY4" fmla="*/ 213673 h 244347"/>
                <a:gd name="connsiteX5" fmla="*/ 1489778 w 2979556"/>
                <a:gd name="connsiteY5" fmla="*/ 0 h 24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9556" h="244347">
                  <a:moveTo>
                    <a:pt x="1489778" y="0"/>
                  </a:moveTo>
                  <a:cubicBezTo>
                    <a:pt x="1988236" y="0"/>
                    <a:pt x="2463098" y="76084"/>
                    <a:pt x="2895010" y="213673"/>
                  </a:cubicBezTo>
                  <a:lnTo>
                    <a:pt x="2979556" y="244347"/>
                  </a:lnTo>
                  <a:lnTo>
                    <a:pt x="0" y="244347"/>
                  </a:lnTo>
                  <a:lnTo>
                    <a:pt x="84546" y="213673"/>
                  </a:lnTo>
                  <a:cubicBezTo>
                    <a:pt x="516458" y="76084"/>
                    <a:pt x="991321" y="0"/>
                    <a:pt x="1489778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319609" y="6766054"/>
              <a:ext cx="1834231" cy="91947"/>
            </a:xfrm>
            <a:custGeom>
              <a:avLst/>
              <a:gdLst>
                <a:gd name="connsiteX0" fmla="*/ 917115 w 1834231"/>
                <a:gd name="connsiteY0" fmla="*/ 0 h 91947"/>
                <a:gd name="connsiteX1" fmla="*/ 1644686 w 1834231"/>
                <a:gd name="connsiteY1" fmla="*/ 55241 h 91947"/>
                <a:gd name="connsiteX2" fmla="*/ 1834231 w 1834231"/>
                <a:gd name="connsiteY2" fmla="*/ 91947 h 91947"/>
                <a:gd name="connsiteX3" fmla="*/ 0 w 1834231"/>
                <a:gd name="connsiteY3" fmla="*/ 91947 h 91947"/>
                <a:gd name="connsiteX4" fmla="*/ 189545 w 1834231"/>
                <a:gd name="connsiteY4" fmla="*/ 55241 h 91947"/>
                <a:gd name="connsiteX5" fmla="*/ 917115 w 1834231"/>
                <a:gd name="connsiteY5" fmla="*/ 0 h 9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4231" h="91947">
                  <a:moveTo>
                    <a:pt x="917115" y="0"/>
                  </a:moveTo>
                  <a:cubicBezTo>
                    <a:pt x="1166344" y="0"/>
                    <a:pt x="1409674" y="19021"/>
                    <a:pt x="1644686" y="55241"/>
                  </a:cubicBezTo>
                  <a:lnTo>
                    <a:pt x="1834231" y="91947"/>
                  </a:lnTo>
                  <a:lnTo>
                    <a:pt x="0" y="91947"/>
                  </a:lnTo>
                  <a:lnTo>
                    <a:pt x="189545" y="55241"/>
                  </a:lnTo>
                  <a:cubicBezTo>
                    <a:pt x="424557" y="19021"/>
                    <a:pt x="667887" y="0"/>
                    <a:pt x="917115" y="0"/>
                  </a:cubicBezTo>
                  <a:close/>
                </a:path>
              </a:pathLst>
            </a:cu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C:/Users/86166/AppData/Local/Temp/picturecompress_20220503184422/output_27.pngoutput_27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 rot="9424862">
            <a:off x="-14958" y="2036925"/>
            <a:ext cx="13900224" cy="6754860"/>
          </a:xfrm>
          <a:custGeom>
            <a:avLst/>
            <a:gdLst>
              <a:gd name="connsiteX0" fmla="*/ 1036535 w 13900224"/>
              <a:gd name="connsiteY0" fmla="*/ 6754860 h 6754860"/>
              <a:gd name="connsiteX1" fmla="*/ 0 w 13900224"/>
              <a:gd name="connsiteY1" fmla="*/ 6316606 h 6754860"/>
              <a:gd name="connsiteX2" fmla="*/ 2670703 w 13900224"/>
              <a:gd name="connsiteY2" fmla="*/ 0 h 6754860"/>
              <a:gd name="connsiteX3" fmla="*/ 13900224 w 13900224"/>
              <a:gd name="connsiteY3" fmla="*/ 4747917 h 6754860"/>
              <a:gd name="connsiteX4" fmla="*/ 13051675 w 13900224"/>
              <a:gd name="connsiteY4" fmla="*/ 6754860 h 67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00224" h="6754860">
                <a:moveTo>
                  <a:pt x="1036535" y="6754860"/>
                </a:moveTo>
                <a:lnTo>
                  <a:pt x="0" y="6316606"/>
                </a:lnTo>
                <a:lnTo>
                  <a:pt x="2670703" y="0"/>
                </a:lnTo>
                <a:lnTo>
                  <a:pt x="13900224" y="4747917"/>
                </a:lnTo>
                <a:lnTo>
                  <a:pt x="13051675" y="6754860"/>
                </a:lnTo>
                <a:close/>
              </a:path>
            </a:pathLst>
          </a:custGeom>
        </p:spPr>
      </p:pic>
      <p:grpSp>
        <p:nvGrpSpPr>
          <p:cNvPr id="61" name="组合 60"/>
          <p:cNvGrpSpPr/>
          <p:nvPr/>
        </p:nvGrpSpPr>
        <p:grpSpPr>
          <a:xfrm>
            <a:off x="1004296" y="1107416"/>
            <a:ext cx="11369288" cy="6134652"/>
            <a:chOff x="1004296" y="1107416"/>
            <a:chExt cx="11369288" cy="6134652"/>
          </a:xfrm>
        </p:grpSpPr>
        <p:sp>
          <p:nvSpPr>
            <p:cNvPr id="17" name="任意多边形: 形状 16"/>
            <p:cNvSpPr/>
            <p:nvPr/>
          </p:nvSpPr>
          <p:spPr>
            <a:xfrm>
              <a:off x="1004296" y="1107416"/>
              <a:ext cx="11369288" cy="5654922"/>
            </a:xfrm>
            <a:custGeom>
              <a:avLst/>
              <a:gdLst>
                <a:gd name="connsiteX0" fmla="*/ -128 w 11911117"/>
                <a:gd name="connsiteY0" fmla="*/ 6516269 h 6515593"/>
                <a:gd name="connsiteX1" fmla="*/ 11910990 w 11911117"/>
                <a:gd name="connsiteY1" fmla="*/ 238883 h 651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11117" h="6515593">
                  <a:moveTo>
                    <a:pt x="-128" y="6516269"/>
                  </a:moveTo>
                  <a:cubicBezTo>
                    <a:pt x="-128" y="6516269"/>
                    <a:pt x="1498848" y="-1463430"/>
                    <a:pt x="11910990" y="238883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1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236470" y="1245816"/>
              <a:ext cx="11122909" cy="5532379"/>
            </a:xfrm>
            <a:custGeom>
              <a:avLst/>
              <a:gdLst>
                <a:gd name="connsiteX0" fmla="*/ -128 w 11652996"/>
                <a:gd name="connsiteY0" fmla="*/ 6375076 h 6374399"/>
                <a:gd name="connsiteX1" fmla="*/ 11652868 w 11652996"/>
                <a:gd name="connsiteY1" fmla="*/ 233700 h 63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2996" h="6374399">
                  <a:moveTo>
                    <a:pt x="-128" y="6375076"/>
                  </a:moveTo>
                  <a:cubicBezTo>
                    <a:pt x="-128" y="6375076"/>
                    <a:pt x="1466309" y="-1431637"/>
                    <a:pt x="11652868" y="233700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1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468505" y="1384314"/>
              <a:ext cx="10877503" cy="5409988"/>
            </a:xfrm>
            <a:custGeom>
              <a:avLst/>
              <a:gdLst>
                <a:gd name="connsiteX0" fmla="*/ -128 w 11395895"/>
                <a:gd name="connsiteY0" fmla="*/ 6234057 h 6233381"/>
                <a:gd name="connsiteX1" fmla="*/ 11395767 w 11395895"/>
                <a:gd name="connsiteY1" fmla="*/ 228548 h 623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95895" h="6233381">
                  <a:moveTo>
                    <a:pt x="-128" y="6234057"/>
                  </a:moveTo>
                  <a:cubicBezTo>
                    <a:pt x="-128" y="6234057"/>
                    <a:pt x="1433916" y="-1399959"/>
                    <a:pt x="11395767" y="228548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1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700679" y="1522625"/>
              <a:ext cx="10630426" cy="5287660"/>
            </a:xfrm>
            <a:custGeom>
              <a:avLst/>
              <a:gdLst>
                <a:gd name="connsiteX0" fmla="*/ -128 w 11137043"/>
                <a:gd name="connsiteY0" fmla="*/ 6093112 h 6092435"/>
                <a:gd name="connsiteX1" fmla="*/ 11136915 w 11137043"/>
                <a:gd name="connsiteY1" fmla="*/ 223323 h 60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7043" h="6092435">
                  <a:moveTo>
                    <a:pt x="-128" y="6093112"/>
                  </a:moveTo>
                  <a:cubicBezTo>
                    <a:pt x="-128" y="6093112"/>
                    <a:pt x="1401377" y="-1368063"/>
                    <a:pt x="11136915" y="223323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932854" y="1661307"/>
              <a:ext cx="10384184" cy="5164962"/>
            </a:xfrm>
            <a:custGeom>
              <a:avLst/>
              <a:gdLst>
                <a:gd name="connsiteX0" fmla="*/ -128 w 10879066"/>
                <a:gd name="connsiteY0" fmla="*/ 5951738 h 5951062"/>
                <a:gd name="connsiteX1" fmla="*/ 10878939 w 10879066"/>
                <a:gd name="connsiteY1" fmla="*/ 218251 h 59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79066" h="5951062">
                  <a:moveTo>
                    <a:pt x="-128" y="5951738"/>
                  </a:moveTo>
                  <a:cubicBezTo>
                    <a:pt x="-128" y="5951738"/>
                    <a:pt x="1368255" y="-1336595"/>
                    <a:pt x="10878939" y="218251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164888" y="1800080"/>
              <a:ext cx="10137944" cy="5042170"/>
            </a:xfrm>
            <a:custGeom>
              <a:avLst/>
              <a:gdLst>
                <a:gd name="connsiteX0" fmla="*/ -128 w 10621091"/>
                <a:gd name="connsiteY0" fmla="*/ 5810258 h 5809581"/>
                <a:gd name="connsiteX1" fmla="*/ 10620963 w 10621091"/>
                <a:gd name="connsiteY1" fmla="*/ 213216 h 580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21091" h="5809581">
                  <a:moveTo>
                    <a:pt x="-128" y="5810258"/>
                  </a:moveTo>
                  <a:cubicBezTo>
                    <a:pt x="-128" y="5810258"/>
                    <a:pt x="1336446" y="-1305235"/>
                    <a:pt x="10620963" y="213216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2397063" y="1938577"/>
              <a:ext cx="9891563" cy="4919656"/>
            </a:xfrm>
            <a:custGeom>
              <a:avLst/>
              <a:gdLst>
                <a:gd name="connsiteX0" fmla="*/ -128 w 10362968"/>
                <a:gd name="connsiteY0" fmla="*/ 5669098 h 5668421"/>
                <a:gd name="connsiteX1" fmla="*/ 10362841 w 10362968"/>
                <a:gd name="connsiteY1" fmla="*/ 208068 h 56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62968" h="5668421">
                  <a:moveTo>
                    <a:pt x="-128" y="5669098"/>
                  </a:moveTo>
                  <a:cubicBezTo>
                    <a:pt x="-128" y="5669098"/>
                    <a:pt x="1303907" y="-1273553"/>
                    <a:pt x="10362841" y="208068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2629097" y="2076672"/>
              <a:ext cx="9645462" cy="4797544"/>
            </a:xfrm>
            <a:custGeom>
              <a:avLst/>
              <a:gdLst>
                <a:gd name="connsiteX0" fmla="*/ -128 w 10105138"/>
                <a:gd name="connsiteY0" fmla="*/ 5528401 h 5527724"/>
                <a:gd name="connsiteX1" fmla="*/ 10105010 w 10105138"/>
                <a:gd name="connsiteY1" fmla="*/ 202801 h 55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5138" h="5527724">
                  <a:moveTo>
                    <a:pt x="-128" y="5528401"/>
                  </a:moveTo>
                  <a:cubicBezTo>
                    <a:pt x="-128" y="5528401"/>
                    <a:pt x="1271514" y="-1241554"/>
                    <a:pt x="10105010" y="202801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861272" y="2215078"/>
              <a:ext cx="9399082" cy="4675120"/>
            </a:xfrm>
            <a:custGeom>
              <a:avLst/>
              <a:gdLst>
                <a:gd name="connsiteX0" fmla="*/ -128 w 9847016"/>
                <a:gd name="connsiteY0" fmla="*/ 5387344 h 5386667"/>
                <a:gd name="connsiteX1" fmla="*/ 9846888 w 9847016"/>
                <a:gd name="connsiteY1" fmla="*/ 197756 h 538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47016" h="5386667">
                  <a:moveTo>
                    <a:pt x="-128" y="5387344"/>
                  </a:moveTo>
                  <a:cubicBezTo>
                    <a:pt x="-128" y="5387344"/>
                    <a:pt x="1238975" y="-1210205"/>
                    <a:pt x="9846888" y="197756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3093307" y="2353811"/>
              <a:ext cx="9152979" cy="4552370"/>
            </a:xfrm>
            <a:custGeom>
              <a:avLst/>
              <a:gdLst>
                <a:gd name="connsiteX0" fmla="*/ -128 w 9589185"/>
                <a:gd name="connsiteY0" fmla="*/ 5245910 h 5245234"/>
                <a:gd name="connsiteX1" fmla="*/ 9589057 w 9589185"/>
                <a:gd name="connsiteY1" fmla="*/ 192333 h 5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89185" h="5245234">
                  <a:moveTo>
                    <a:pt x="-128" y="5245910"/>
                  </a:moveTo>
                  <a:cubicBezTo>
                    <a:pt x="-128" y="5245910"/>
                    <a:pt x="1206582" y="-1177637"/>
                    <a:pt x="9589057" y="192333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3325480" y="2492189"/>
              <a:ext cx="8906600" cy="4429975"/>
            </a:xfrm>
            <a:custGeom>
              <a:avLst/>
              <a:gdLst>
                <a:gd name="connsiteX0" fmla="*/ -128 w 9331064"/>
                <a:gd name="connsiteY0" fmla="*/ 5104888 h 5104211"/>
                <a:gd name="connsiteX1" fmla="*/ 9330936 w 9331064"/>
                <a:gd name="connsiteY1" fmla="*/ 187321 h 510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31064" h="5104211">
                  <a:moveTo>
                    <a:pt x="-128" y="5104888"/>
                  </a:moveTo>
                  <a:cubicBezTo>
                    <a:pt x="-128" y="5104888"/>
                    <a:pt x="1174043" y="-1146398"/>
                    <a:pt x="9330936" y="187321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3557515" y="2630969"/>
              <a:ext cx="8660358" cy="4307555"/>
            </a:xfrm>
            <a:custGeom>
              <a:avLst/>
              <a:gdLst>
                <a:gd name="connsiteX0" fmla="*/ -128 w 9073087"/>
                <a:gd name="connsiteY0" fmla="*/ 4963835 h 4963159"/>
                <a:gd name="connsiteX1" fmla="*/ 9072960 w 9073087"/>
                <a:gd name="connsiteY1" fmla="*/ 182135 h 496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3087" h="4963159">
                  <a:moveTo>
                    <a:pt x="-128" y="4963835"/>
                  </a:moveTo>
                  <a:cubicBezTo>
                    <a:pt x="-128" y="4963835"/>
                    <a:pt x="1141650" y="-1114610"/>
                    <a:pt x="9072960" y="182135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789689" y="2769117"/>
              <a:ext cx="8414117" cy="4185012"/>
            </a:xfrm>
            <a:custGeom>
              <a:avLst/>
              <a:gdLst>
                <a:gd name="connsiteX0" fmla="*/ -128 w 8815111"/>
                <a:gd name="connsiteY0" fmla="*/ 4822642 h 4821965"/>
                <a:gd name="connsiteX1" fmla="*/ 8814983 w 8815111"/>
                <a:gd name="connsiteY1" fmla="*/ 176952 h 482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15111" h="4821965">
                  <a:moveTo>
                    <a:pt x="-128" y="4822642"/>
                  </a:moveTo>
                  <a:cubicBezTo>
                    <a:pt x="-128" y="4822642"/>
                    <a:pt x="1108820" y="-1082818"/>
                    <a:pt x="8814983" y="176952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4021725" y="2907706"/>
              <a:ext cx="8167876" cy="4062405"/>
            </a:xfrm>
            <a:custGeom>
              <a:avLst/>
              <a:gdLst>
                <a:gd name="connsiteX0" fmla="*/ -128 w 8557135"/>
                <a:gd name="connsiteY0" fmla="*/ 4681375 h 4680698"/>
                <a:gd name="connsiteX1" fmla="*/ 8557007 w 8557135"/>
                <a:gd name="connsiteY1" fmla="*/ 171841 h 46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7135" h="4680698">
                  <a:moveTo>
                    <a:pt x="-128" y="4681375"/>
                  </a:moveTo>
                  <a:cubicBezTo>
                    <a:pt x="-128" y="4681375"/>
                    <a:pt x="1076718" y="-1051243"/>
                    <a:pt x="8557007" y="171841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4253898" y="3046109"/>
              <a:ext cx="7921636" cy="3939986"/>
            </a:xfrm>
            <a:custGeom>
              <a:avLst/>
              <a:gdLst>
                <a:gd name="connsiteX0" fmla="*/ -128 w 8299159"/>
                <a:gd name="connsiteY0" fmla="*/ 4540322 h 4539646"/>
                <a:gd name="connsiteX1" fmla="*/ 8299032 w 8299159"/>
                <a:gd name="connsiteY1" fmla="*/ 166655 h 453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9159" h="4539646">
                  <a:moveTo>
                    <a:pt x="-128" y="4540322"/>
                  </a:moveTo>
                  <a:cubicBezTo>
                    <a:pt x="-128" y="4540322"/>
                    <a:pt x="1044180" y="-1019454"/>
                    <a:pt x="8299032" y="166655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4486072" y="3184608"/>
              <a:ext cx="7675254" cy="3817594"/>
            </a:xfrm>
            <a:custGeom>
              <a:avLst/>
              <a:gdLst>
                <a:gd name="connsiteX0" fmla="*/ -128 w 8041036"/>
                <a:gd name="connsiteY0" fmla="*/ 4399304 h 4398627"/>
                <a:gd name="connsiteX1" fmla="*/ 8040909 w 8041036"/>
                <a:gd name="connsiteY1" fmla="*/ 161502 h 439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41036" h="4398627">
                  <a:moveTo>
                    <a:pt x="-128" y="4399304"/>
                  </a:moveTo>
                  <a:cubicBezTo>
                    <a:pt x="-128" y="4399304"/>
                    <a:pt x="1011787" y="-987776"/>
                    <a:pt x="8040909" y="161502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4718107" y="3323011"/>
              <a:ext cx="7429014" cy="3695175"/>
            </a:xfrm>
            <a:custGeom>
              <a:avLst/>
              <a:gdLst>
                <a:gd name="connsiteX0" fmla="*/ -128 w 7783060"/>
                <a:gd name="connsiteY0" fmla="*/ 4258251 h 4257575"/>
                <a:gd name="connsiteX1" fmla="*/ 7782932 w 7783060"/>
                <a:gd name="connsiteY1" fmla="*/ 156316 h 42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3060" h="4257575">
                  <a:moveTo>
                    <a:pt x="-128" y="4258251"/>
                  </a:moveTo>
                  <a:cubicBezTo>
                    <a:pt x="-128" y="4258251"/>
                    <a:pt x="979393" y="-955988"/>
                    <a:pt x="7782932" y="156316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4950281" y="3461507"/>
              <a:ext cx="7182773" cy="3572661"/>
            </a:xfrm>
            <a:custGeom>
              <a:avLst/>
              <a:gdLst>
                <a:gd name="connsiteX0" fmla="*/ -128 w 7525084"/>
                <a:gd name="connsiteY0" fmla="*/ 4117092 h 4116415"/>
                <a:gd name="connsiteX1" fmla="*/ 7524957 w 7525084"/>
                <a:gd name="connsiteY1" fmla="*/ 151167 h 411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5084" h="4116415">
                  <a:moveTo>
                    <a:pt x="-128" y="4117092"/>
                  </a:moveTo>
                  <a:cubicBezTo>
                    <a:pt x="-128" y="4117092"/>
                    <a:pt x="946855" y="-924306"/>
                    <a:pt x="7524957" y="151167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182316" y="3600003"/>
              <a:ext cx="6935975" cy="3450147"/>
            </a:xfrm>
            <a:custGeom>
              <a:avLst/>
              <a:gdLst>
                <a:gd name="connsiteX0" fmla="*/ -128 w 7266525"/>
                <a:gd name="connsiteY0" fmla="*/ 3975932 h 3975255"/>
                <a:gd name="connsiteX1" fmla="*/ 7266397 w 7266525"/>
                <a:gd name="connsiteY1" fmla="*/ 146019 h 397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6525" h="3975255">
                  <a:moveTo>
                    <a:pt x="-128" y="3975932"/>
                  </a:moveTo>
                  <a:cubicBezTo>
                    <a:pt x="-128" y="3975932"/>
                    <a:pt x="914462" y="-892624"/>
                    <a:pt x="7266397" y="146019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414490" y="3738499"/>
              <a:ext cx="6690151" cy="3327635"/>
            </a:xfrm>
            <a:custGeom>
              <a:avLst/>
              <a:gdLst>
                <a:gd name="connsiteX0" fmla="*/ -128 w 7008985"/>
                <a:gd name="connsiteY0" fmla="*/ 3834772 h 3834096"/>
                <a:gd name="connsiteX1" fmla="*/ 7008858 w 7008985"/>
                <a:gd name="connsiteY1" fmla="*/ 140870 h 38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8985" h="3834096">
                  <a:moveTo>
                    <a:pt x="-128" y="3834772"/>
                  </a:moveTo>
                  <a:cubicBezTo>
                    <a:pt x="-128" y="3834772"/>
                    <a:pt x="881923" y="-860943"/>
                    <a:pt x="7008858" y="140870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5646525" y="3876623"/>
              <a:ext cx="6444049" cy="3205492"/>
            </a:xfrm>
            <a:custGeom>
              <a:avLst/>
              <a:gdLst>
                <a:gd name="connsiteX0" fmla="*/ -128 w 6751155"/>
                <a:gd name="connsiteY0" fmla="*/ 3694041 h 3693364"/>
                <a:gd name="connsiteX1" fmla="*/ 6751028 w 6751155"/>
                <a:gd name="connsiteY1" fmla="*/ 135569 h 369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1155" h="3693364">
                  <a:moveTo>
                    <a:pt x="-128" y="3694041"/>
                  </a:moveTo>
                  <a:cubicBezTo>
                    <a:pt x="-128" y="3694041"/>
                    <a:pt x="849531" y="-828833"/>
                    <a:pt x="6751028" y="135569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5878699" y="4015397"/>
              <a:ext cx="6197809" cy="3082701"/>
            </a:xfrm>
            <a:custGeom>
              <a:avLst/>
              <a:gdLst>
                <a:gd name="connsiteX0" fmla="*/ -128 w 6493180"/>
                <a:gd name="connsiteY0" fmla="*/ 3552560 h 3551884"/>
                <a:gd name="connsiteX1" fmla="*/ 6493052 w 6493180"/>
                <a:gd name="connsiteY1" fmla="*/ 130535 h 355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3180" h="3551884">
                  <a:moveTo>
                    <a:pt x="-128" y="3552560"/>
                  </a:moveTo>
                  <a:cubicBezTo>
                    <a:pt x="-128" y="3552560"/>
                    <a:pt x="816992" y="-797472"/>
                    <a:pt x="6493052" y="130535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110734" y="4153910"/>
              <a:ext cx="5951568" cy="2960800"/>
            </a:xfrm>
            <a:custGeom>
              <a:avLst/>
              <a:gdLst>
                <a:gd name="connsiteX0" fmla="*/ -128 w 6235203"/>
                <a:gd name="connsiteY0" fmla="*/ 3412107 h 3411430"/>
                <a:gd name="connsiteX1" fmla="*/ 6235076 w 6235203"/>
                <a:gd name="connsiteY1" fmla="*/ 125367 h 34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5203" h="3411430">
                  <a:moveTo>
                    <a:pt x="-128" y="3412107"/>
                  </a:moveTo>
                  <a:cubicBezTo>
                    <a:pt x="-128" y="3412107"/>
                    <a:pt x="785036" y="-765809"/>
                    <a:pt x="6235076" y="125367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6342907" y="4292574"/>
              <a:ext cx="5705187" cy="2837489"/>
            </a:xfrm>
            <a:custGeom>
              <a:avLst/>
              <a:gdLst>
                <a:gd name="connsiteX0" fmla="*/ -128 w 5977081"/>
                <a:gd name="connsiteY0" fmla="*/ 3270027 h 3269351"/>
                <a:gd name="connsiteX1" fmla="*/ 5976954 w 5977081"/>
                <a:gd name="connsiteY1" fmla="*/ 120314 h 326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7081" h="3269351">
                  <a:moveTo>
                    <a:pt x="-128" y="3270027"/>
                  </a:moveTo>
                  <a:cubicBezTo>
                    <a:pt x="-128" y="3270027"/>
                    <a:pt x="752059" y="-734323"/>
                    <a:pt x="5976954" y="120314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6574943" y="4430915"/>
              <a:ext cx="5459642" cy="2715132"/>
            </a:xfrm>
            <a:custGeom>
              <a:avLst/>
              <a:gdLst>
                <a:gd name="connsiteX0" fmla="*/ -128 w 5719834"/>
                <a:gd name="connsiteY0" fmla="*/ 3129047 h 3128371"/>
                <a:gd name="connsiteX1" fmla="*/ 5719707 w 5719834"/>
                <a:gd name="connsiteY1" fmla="*/ 115055 h 312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9834" h="3128371">
                  <a:moveTo>
                    <a:pt x="-128" y="3129047"/>
                  </a:moveTo>
                  <a:cubicBezTo>
                    <a:pt x="-128" y="3129047"/>
                    <a:pt x="719666" y="-702316"/>
                    <a:pt x="5719707" y="115055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6807117" y="4569317"/>
              <a:ext cx="5212706" cy="2592711"/>
            </a:xfrm>
            <a:custGeom>
              <a:avLst/>
              <a:gdLst>
                <a:gd name="connsiteX0" fmla="*/ -128 w 5461129"/>
                <a:gd name="connsiteY0" fmla="*/ 2987995 h 2987318"/>
                <a:gd name="connsiteX1" fmla="*/ 5461001 w 5461129"/>
                <a:gd name="connsiteY1" fmla="*/ 109868 h 298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61129" h="2987318">
                  <a:moveTo>
                    <a:pt x="-128" y="2987995"/>
                  </a:moveTo>
                  <a:cubicBezTo>
                    <a:pt x="-128" y="2987995"/>
                    <a:pt x="687127" y="-670527"/>
                    <a:pt x="5461001" y="109868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7039151" y="4707436"/>
              <a:ext cx="4966465" cy="2470197"/>
            </a:xfrm>
            <a:custGeom>
              <a:avLst/>
              <a:gdLst>
                <a:gd name="connsiteX0" fmla="*/ -128 w 5203153"/>
                <a:gd name="connsiteY0" fmla="*/ 2846835 h 2846158"/>
                <a:gd name="connsiteX1" fmla="*/ 5203025 w 5203153"/>
                <a:gd name="connsiteY1" fmla="*/ 104720 h 28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03153" h="2846158">
                  <a:moveTo>
                    <a:pt x="-128" y="2846835"/>
                  </a:moveTo>
                  <a:cubicBezTo>
                    <a:pt x="-128" y="2846835"/>
                    <a:pt x="654735" y="-638846"/>
                    <a:pt x="5203025" y="104720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271327" y="4846310"/>
              <a:ext cx="4720223" cy="2347685"/>
            </a:xfrm>
            <a:custGeom>
              <a:avLst/>
              <a:gdLst>
                <a:gd name="connsiteX0" fmla="*/ -128 w 4945176"/>
                <a:gd name="connsiteY0" fmla="*/ 2705675 h 2704999"/>
                <a:gd name="connsiteX1" fmla="*/ 4945048 w 4945176"/>
                <a:gd name="connsiteY1" fmla="*/ 99571 h 270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5176" h="2704999">
                  <a:moveTo>
                    <a:pt x="-128" y="2705675"/>
                  </a:moveTo>
                  <a:cubicBezTo>
                    <a:pt x="-128" y="2705675"/>
                    <a:pt x="622195" y="-607164"/>
                    <a:pt x="4945048" y="99571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503500" y="4984746"/>
              <a:ext cx="4473842" cy="2225231"/>
            </a:xfrm>
            <a:custGeom>
              <a:avLst/>
              <a:gdLst>
                <a:gd name="connsiteX0" fmla="*/ -128 w 4687053"/>
                <a:gd name="connsiteY0" fmla="*/ 2564584 h 2563908"/>
                <a:gd name="connsiteX1" fmla="*/ 4686926 w 4687053"/>
                <a:gd name="connsiteY1" fmla="*/ 94491 h 256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7053" h="2563908">
                  <a:moveTo>
                    <a:pt x="-128" y="2564584"/>
                  </a:moveTo>
                  <a:cubicBezTo>
                    <a:pt x="-128" y="2564584"/>
                    <a:pt x="589657" y="-575704"/>
                    <a:pt x="4686926" y="94491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7735535" y="5123119"/>
              <a:ext cx="4227602" cy="2102966"/>
            </a:xfrm>
            <a:custGeom>
              <a:avLst/>
              <a:gdLst>
                <a:gd name="connsiteX0" fmla="*/ -128 w 4429078"/>
                <a:gd name="connsiteY0" fmla="*/ 2423711 h 2423035"/>
                <a:gd name="connsiteX1" fmla="*/ 4428951 w 4429078"/>
                <a:gd name="connsiteY1" fmla="*/ 89194 h 242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29078" h="2423035">
                  <a:moveTo>
                    <a:pt x="-128" y="2423711"/>
                  </a:moveTo>
                  <a:cubicBezTo>
                    <a:pt x="-128" y="2423711"/>
                    <a:pt x="557264" y="-543591"/>
                    <a:pt x="4428951" y="89194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7967709" y="5261708"/>
              <a:ext cx="3981360" cy="1980360"/>
            </a:xfrm>
            <a:custGeom>
              <a:avLst/>
              <a:gdLst>
                <a:gd name="connsiteX0" fmla="*/ -128 w 4171101"/>
                <a:gd name="connsiteY0" fmla="*/ 2282445 h 2281768"/>
                <a:gd name="connsiteX1" fmla="*/ 4170974 w 4171101"/>
                <a:gd name="connsiteY1" fmla="*/ 84084 h 22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1101" h="2281768">
                  <a:moveTo>
                    <a:pt x="-128" y="2282445"/>
                  </a:moveTo>
                  <a:cubicBezTo>
                    <a:pt x="-128" y="2282445"/>
                    <a:pt x="525163" y="-512016"/>
                    <a:pt x="4170974" y="84084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16000">
                    <a:schemeClr val="bg1">
                      <a:alpha val="20000"/>
                    </a:schemeClr>
                  </a:gs>
                  <a:gs pos="75000">
                    <a:schemeClr val="bg1">
                      <a:lumMod val="95000"/>
                      <a:alpha val="3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阶段开发计划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660400" y="1656080"/>
            <a:ext cx="3456940" cy="1107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宋体 CN Light" panose="02020300000000000000" charset="-122"/>
              </a:rPr>
              <a:t>2025.3 - 2026.5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  <a:sym typeface="思源宋体 CN Light" panose="02020300000000000000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+mj-ea"/>
              <a:ea typeface="+mj-ea"/>
              <a:sym typeface="思源宋体 CN Light" panose="02020300000000000000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sym typeface="思源宋体 CN Light" panose="02020300000000000000" charset="-122"/>
              </a:rPr>
              <a:t>课程设计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思源宋体 CN Light" panose="02020300000000000000" charset="-122"/>
              </a:rPr>
              <a:t> - 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sym typeface="思源宋体 CN Light" panose="02020300000000000000" charset="-122"/>
              </a:rPr>
              <a:t>毕业设计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思源宋体 CN Light" panose="020203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20290" y="1379850"/>
            <a:ext cx="9951420" cy="4676177"/>
            <a:chOff x="814222" y="1680158"/>
            <a:chExt cx="9951420" cy="4676177"/>
          </a:xfrm>
        </p:grpSpPr>
        <p:grpSp>
          <p:nvGrpSpPr>
            <p:cNvPr id="7" name="组合 6"/>
            <p:cNvGrpSpPr/>
            <p:nvPr/>
          </p:nvGrpSpPr>
          <p:grpSpPr>
            <a:xfrm>
              <a:off x="814222" y="4787137"/>
              <a:ext cx="2468788" cy="1569198"/>
              <a:chOff x="1131741" y="4755987"/>
              <a:chExt cx="2468788" cy="1569198"/>
            </a:xfrm>
          </p:grpSpPr>
          <p:sp>
            <p:nvSpPr>
              <p:cNvPr id="89" name="文本框 88"/>
              <p:cNvSpPr txBox="1"/>
              <p:nvPr/>
            </p:nvSpPr>
            <p:spPr>
              <a:xfrm flipH="1">
                <a:off x="1131741" y="5217745"/>
                <a:ext cx="2468788" cy="110744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+mn-ea"/>
                    <a:sym typeface="思源宋体 CN Light" panose="02020300000000000000" charset="-122"/>
                  </a:rPr>
                  <a:t>主城、交互系统、地图系统（单机）</a:t>
                </a:r>
                <a:endParaRPr lang="zh-CN" altLang="en-US" sz="2400" b="1" dirty="0">
                  <a:solidFill>
                    <a:schemeClr val="bg1"/>
                  </a:solidFill>
                  <a:latin typeface="+mn-ea"/>
                  <a:sym typeface="思源宋体 CN Light" panose="02020300000000000000" charset="-122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1131741" y="4755987"/>
                <a:ext cx="112056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effectLst/>
                    <a:latin typeface="+mj-ea"/>
                    <a:ea typeface="+mj-ea"/>
                  </a:rPr>
                  <a:t>01</a:t>
                </a:r>
                <a:endParaRPr lang="en-US" altLang="zh-CN" sz="3600" dirty="0">
                  <a:solidFill>
                    <a:schemeClr val="bg1"/>
                  </a:solidFill>
                  <a:effectLst/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308432" y="3751478"/>
              <a:ext cx="2468788" cy="1569198"/>
              <a:chOff x="3438477" y="3574291"/>
              <a:chExt cx="2468788" cy="1569198"/>
            </a:xfrm>
          </p:grpSpPr>
          <p:sp>
            <p:nvSpPr>
              <p:cNvPr id="84" name="文本框 83"/>
              <p:cNvSpPr txBox="1"/>
              <p:nvPr/>
            </p:nvSpPr>
            <p:spPr>
              <a:xfrm flipH="1">
                <a:off x="3438477" y="4036049"/>
                <a:ext cx="2468788" cy="110744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+mn-ea"/>
                    <a:sym typeface="思源宋体 CN Light" panose="02020300000000000000" charset="-122"/>
                  </a:rPr>
                  <a:t>“</a:t>
                </a:r>
                <a:r>
                  <a:rPr lang="zh-CN" altLang="en-US" sz="2400" b="1" dirty="0">
                    <a:solidFill>
                      <a:schemeClr val="bg1"/>
                    </a:solidFill>
                    <a:latin typeface="+mn-ea"/>
                    <a:sym typeface="思源宋体 CN Light" panose="02020300000000000000" charset="-122"/>
                  </a:rPr>
                  <a:t>蜂房</a:t>
                </a:r>
                <a:r>
                  <a:rPr lang="en-US" altLang="zh-CN" sz="2400" b="1" dirty="0">
                    <a:solidFill>
                      <a:schemeClr val="bg1"/>
                    </a:solidFill>
                    <a:latin typeface="+mn-ea"/>
                    <a:sym typeface="思源宋体 CN Light" panose="02020300000000000000" charset="-122"/>
                  </a:rPr>
                  <a:t>”</a:t>
                </a:r>
                <a:r>
                  <a:rPr lang="zh-CN" altLang="en-US" sz="2400" b="1" dirty="0">
                    <a:solidFill>
                      <a:schemeClr val="bg1"/>
                    </a:solidFill>
                    <a:latin typeface="+mn-ea"/>
                    <a:sym typeface="思源宋体 CN Light" panose="02020300000000000000" charset="-122"/>
                  </a:rPr>
                  <a:t>开发，多人联机（服务器）</a:t>
                </a:r>
                <a:endParaRPr lang="zh-CN" altLang="en-US" sz="2400" b="1" dirty="0">
                  <a:solidFill>
                    <a:schemeClr val="bg1"/>
                  </a:solidFill>
                  <a:latin typeface="+mn-ea"/>
                  <a:sym typeface="思源宋体 CN Light" panose="02020300000000000000" charset="-122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3438477" y="3574291"/>
                <a:ext cx="112056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effectLst/>
                    <a:latin typeface="+mj-ea"/>
                    <a:ea typeface="+mj-ea"/>
                  </a:rPr>
                  <a:t>02</a:t>
                </a:r>
                <a:endParaRPr lang="en-US" altLang="zh-CN" sz="3600" dirty="0">
                  <a:solidFill>
                    <a:schemeClr val="bg1"/>
                  </a:solidFill>
                  <a:effectLst/>
                  <a:latin typeface="+mj-ea"/>
                  <a:ea typeface="+mj-ea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802642" y="2715818"/>
              <a:ext cx="2468880" cy="1322705"/>
              <a:chOff x="5745213" y="2392595"/>
              <a:chExt cx="2468880" cy="1322705"/>
            </a:xfrm>
          </p:grpSpPr>
          <p:sp>
            <p:nvSpPr>
              <p:cNvPr id="79" name="文本框 78"/>
              <p:cNvSpPr txBox="1"/>
              <p:nvPr/>
            </p:nvSpPr>
            <p:spPr>
              <a:xfrm flipH="1">
                <a:off x="5745213" y="2854240"/>
                <a:ext cx="2468880" cy="86106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+mn-ea"/>
                    <a:sym typeface="思源宋体 CN Light" panose="02020300000000000000" charset="-122"/>
                  </a:rPr>
                  <a:t>游戏内智能体，智能虚拟化身</a:t>
                </a:r>
                <a:endParaRPr lang="zh-CN" altLang="en-US" sz="2400" b="1" dirty="0">
                  <a:solidFill>
                    <a:schemeClr val="bg1"/>
                  </a:solidFill>
                  <a:latin typeface="+mn-ea"/>
                  <a:sym typeface="思源宋体 CN Light" panose="02020300000000000000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5745213" y="2392595"/>
                <a:ext cx="112056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effectLst/>
                    <a:latin typeface="+mj-ea"/>
                    <a:ea typeface="+mj-ea"/>
                  </a:rPr>
                  <a:t>03</a:t>
                </a:r>
                <a:endParaRPr lang="en-US" altLang="zh-CN" sz="3600" dirty="0">
                  <a:solidFill>
                    <a:schemeClr val="bg1"/>
                  </a:solidFill>
                  <a:effectLst/>
                  <a:latin typeface="+mj-ea"/>
                  <a:ea typeface="+mj-ea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8296853" y="1680158"/>
              <a:ext cx="2468789" cy="1569198"/>
              <a:chOff x="8051949" y="1210899"/>
              <a:chExt cx="2468789" cy="1569198"/>
            </a:xfrm>
          </p:grpSpPr>
          <p:sp>
            <p:nvSpPr>
              <p:cNvPr id="33" name="文本框 32"/>
              <p:cNvSpPr txBox="1"/>
              <p:nvPr/>
            </p:nvSpPr>
            <p:spPr>
              <a:xfrm flipH="1">
                <a:off x="8051949" y="1672657"/>
                <a:ext cx="2468789" cy="110744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+mn-ea"/>
                    <a:sym typeface="思源宋体 CN Light" panose="02020300000000000000" charset="-122"/>
                  </a:rPr>
                  <a:t>分布式服务器，</a:t>
                </a:r>
                <a:endParaRPr lang="zh-CN" altLang="en-US" sz="2400" b="1" dirty="0">
                  <a:solidFill>
                    <a:schemeClr val="bg1"/>
                  </a:solidFill>
                  <a:latin typeface="+mn-ea"/>
                  <a:sym typeface="思源宋体 CN Light" panose="02020300000000000000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+mn-ea"/>
                    <a:sym typeface="思源宋体 CN Light" panose="02020300000000000000" charset="-122"/>
                  </a:rPr>
                  <a:t>UGC SDK</a:t>
                </a:r>
                <a:endParaRPr lang="en-US" altLang="zh-CN" sz="2400" b="1" dirty="0">
                  <a:solidFill>
                    <a:schemeClr val="bg1"/>
                  </a:solidFill>
                  <a:latin typeface="+mn-ea"/>
                  <a:sym typeface="思源宋体 CN Light" panose="02020300000000000000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8051949" y="1210899"/>
                <a:ext cx="112056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effectLst/>
                    <a:latin typeface="+mj-ea"/>
                    <a:ea typeface="+mj-ea"/>
                  </a:rPr>
                  <a:t>04</a:t>
                </a:r>
                <a:endParaRPr lang="en-US" altLang="zh-CN" sz="3600" dirty="0">
                  <a:solidFill>
                    <a:schemeClr val="bg1"/>
                  </a:solidFill>
                  <a:effectLst/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8515811" y="4799490"/>
            <a:ext cx="2593109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  <a:sym typeface="思源宋体 CN Light" panose="02020300000000000000" charset="-122"/>
              </a:rPr>
              <a:t>FRTURE PLAN    </a:t>
            </a:r>
            <a:r>
              <a:rPr lang="en-US" altLang="zh-CN" sz="440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  <a:sym typeface="思源宋体 CN Light" panose="02020300000000000000" charset="-122"/>
              </a:rPr>
              <a:t>.</a:t>
            </a:r>
            <a:endParaRPr lang="zh-CN" altLang="en-US" sz="4400" dirty="0">
              <a:solidFill>
                <a:schemeClr val="bg1">
                  <a:alpha val="70000"/>
                </a:schemeClr>
              </a:solidFill>
              <a:latin typeface="+mj-ea"/>
              <a:ea typeface="+mj-ea"/>
              <a:sym typeface="思源宋体 CN Light" panose="020203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zh-CN" altLang="en-US" dirty="0"/>
              <a:t>感谢聆听，</a:t>
            </a:r>
            <a:endParaRPr lang="en-US" altLang="zh-CN" dirty="0"/>
          </a:p>
          <a:p>
            <a:pPr algn="ctr"/>
            <a:r>
              <a:rPr lang="zh-CN" altLang="en-US" dirty="0"/>
              <a:t>欢迎指导！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COMMONDATA" val="eyJoZGlkIjoiNTQ0MDc3NzBkNTM1ZjYzYmNhY2VjZGI2NTUwOWI0NjkifQ=="/>
  <p:tag name="KSO_WPP_MARK_KEY" val="e49b17aa-7873-487c-9cbf-7baa82975100"/>
  <p:tag name="commondata" val="eyJjb3VudCI6MSwiaGRpZCI6ImE5ZTFlZDAyYThmYjc0MTBiNDQzM2RkYTJjNDVhZmE2IiwidXNlckNvdW50IjoxfQ=="/>
</p:tagLst>
</file>

<file path=ppt/theme/theme1.xml><?xml version="1.0" encoding="utf-8"?>
<a:theme xmlns:a="http://schemas.openxmlformats.org/drawingml/2006/main" name="Office 主题​​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53F"/>
      </a:accent1>
      <a:accent2>
        <a:srgbClr val="FF2A7F"/>
      </a:accent2>
      <a:accent3>
        <a:srgbClr val="9100E9"/>
      </a:accent3>
      <a:accent4>
        <a:srgbClr val="0041BF"/>
      </a:accent4>
      <a:accent5>
        <a:srgbClr val="4C0FB2"/>
      </a:accent5>
      <a:accent6>
        <a:srgbClr val="2F0142"/>
      </a:accent6>
      <a:hlink>
        <a:srgbClr val="0563C1"/>
      </a:hlink>
      <a:folHlink>
        <a:srgbClr val="954F72"/>
      </a:folHlink>
    </a:clrScheme>
    <a:fontScheme name="自定义 4">
      <a:majorFont>
        <a:latin typeface="思源黑体 CN Heavy"/>
        <a:ea typeface="思源黑体 CN Heavy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Light"/>
        <a:ea typeface=""/>
        <a:cs typeface=""/>
        <a:font script="Jpan" typeface="游ゴシック"/>
        <a:font script="Hang" typeface="맑은 고딕"/>
        <a:font script="Hans" typeface="思源宋体 CN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Light"/>
        <a:ea typeface=""/>
        <a:cs typeface=""/>
        <a:font script="Jpan" typeface="游ゴシック"/>
        <a:font script="Hang" typeface="맑은 고딕"/>
        <a:font script="Hans" typeface="思源宋体 CN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WPS 演示</Application>
  <PresentationFormat>宽屏</PresentationFormat>
  <Paragraphs>98</Paragraphs>
  <Slides>9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宋体</vt:lpstr>
      <vt:lpstr>Wingdings</vt:lpstr>
      <vt:lpstr>思源宋体 CN Light</vt:lpstr>
      <vt:lpstr>思源黑体 CN Medium</vt:lpstr>
      <vt:lpstr>思源黑体 CN Light</vt:lpstr>
      <vt:lpstr>思源黑体 CN Heavy</vt:lpstr>
      <vt:lpstr>Linux Biolinum</vt:lpstr>
      <vt:lpstr>微软雅黑</vt:lpstr>
      <vt:lpstr>Arial Unicode MS</vt:lpstr>
      <vt:lpstr>Office 主题​​</vt:lpstr>
      <vt:lpstr>HiVerse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学习汇报PPT模板</dc:title>
  <dc:creator>Meng Fei</dc:creator>
  <cp:lastModifiedBy>Shuyang Xing</cp:lastModifiedBy>
  <cp:revision>158</cp:revision>
  <dcterms:created xsi:type="dcterms:W3CDTF">2022-02-25T03:53:00Z</dcterms:created>
  <dcterms:modified xsi:type="dcterms:W3CDTF">2025-05-09T07:35:35Z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E2CDD452C1F545BAB0ADD076FBD90C6B_11</vt:lpwstr>
  </property>
  <property fmtid="{D5CDD505-2E9C-101B-9397-08002B2CF9AE}" pid="3" name="KSOProductBuildVer">
    <vt:lpwstr>2052-12.1.0.20784</vt:lpwstr>
  </property>
  <property fmtid="{D5CDD505-2E9C-101B-9397-08002B2CF9AE}" pid="4" name="KSOTemplateUUID">
    <vt:lpwstr>v1.0_mb_RUI3akpnZz4rs1sqXo1pWg==</vt:lpwstr>
  </property>
</Properties>
</file>